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98" d="100"/>
          <a:sy n="98" d="100"/>
        </p:scale>
        <p:origin x="-174" y="-40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730612336"/>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оңтүстік-шығыс бағыттан солтүстік-шығыс бағытқа ауысады </a:t>
            </a:r>
            <a:r>
              <a:rPr lang="ru-RU" sz="1200" dirty="0">
                <a:latin typeface="Times New Roman" pitchFamily="18" charset="0"/>
                <a:cs typeface="Times New Roman" pitchFamily="18" charset="0"/>
              </a:rPr>
              <a:t>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9-11,</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20-22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23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24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xmlns=""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53131678"/>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xmlns=""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16822</TotalTime>
  <Words>594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2949</cp:revision>
  <cp:lastPrinted>2021-07-01T07:38:07Z</cp:lastPrinted>
  <dcterms:created xsi:type="dcterms:W3CDTF">2018-03-27T06:03:00Z</dcterms:created>
  <dcterms:modified xsi:type="dcterms:W3CDTF">2023-06-22T07:41:58Z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