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changesInfos/changesInfo1.xml" ContentType="application/vnd.ms-powerpoint.changesinfo+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A8422"/>
    <a:srgbClr val="F97407"/>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5" d="100"/>
          <a:sy n="125" d="100"/>
        </p:scale>
        <p:origin x="-72" y="258"/>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571526183"/>
              </p:ext>
            </p:extLst>
          </p:nvPr>
        </p:nvGraphicFramePr>
        <p:xfrm>
          <a:off x="307975" y="2565090"/>
          <a:ext cx="4465638" cy="20069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№173 КҮНДЕЛІКТІ БЮЛЛЕТЕНЬ</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22 маусым</a:t>
                      </a: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24438" y="214290"/>
            <a:ext cx="4643470" cy="1938992"/>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lvl="0" algn="ctr"/>
            <a:r>
              <a:rPr lang="kk-KZ" altLang="ru-RU" sz="1200" b="1" dirty="0" smtClean="0">
                <a:latin typeface="Times New Roman" pitchFamily="18" charset="0"/>
                <a:cs typeface="Times New Roman" pitchFamily="18" charset="0"/>
              </a:rPr>
              <a:t>23 маусымға арналған </a:t>
            </a:r>
            <a:r>
              <a:rPr lang="kk-KZ" altLang="ru-RU" sz="1200" b="1" dirty="0">
                <a:latin typeface="Times New Roman" pitchFamily="18" charset="0"/>
                <a:cs typeface="Times New Roman" pitchFamily="18" charset="0"/>
              </a:rPr>
              <a:t>ауа-райы болжамы</a:t>
            </a:r>
            <a:endParaRPr lang="ru-RU" altLang="ru-RU" sz="1200" b="1" dirty="0">
              <a:latin typeface="Times New Roman" pitchFamily="18" charset="0"/>
              <a:cs typeface="Times New Roman" pitchFamily="18" charset="0"/>
            </a:endParaRPr>
          </a:p>
          <a:p>
            <a:pPr lvl="0" algn="ctr"/>
            <a:r>
              <a:rPr lang="ru-RU" altLang="ru-RU" sz="1200" b="1" dirty="0" smtClean="0">
                <a:solidFill>
                  <a:srgbClr val="000000"/>
                </a:solidFill>
                <a:latin typeface="Times New Roman" pitchFamily="18" charset="0"/>
                <a:cs typeface="Times New Roman" pitchFamily="18" charset="0"/>
              </a:rPr>
              <a:t>2023 </a:t>
            </a:r>
            <a:r>
              <a:rPr lang="ru-RU" altLang="ru-RU" sz="1200" b="1" dirty="0" err="1" smtClean="0">
                <a:solidFill>
                  <a:srgbClr val="000000"/>
                </a:solidFill>
                <a:latin typeface="Times New Roman" pitchFamily="18" charset="0"/>
                <a:cs typeface="Times New Roman" pitchFamily="18" charset="0"/>
              </a:rPr>
              <a:t>жылғы </a:t>
            </a:r>
            <a:r>
              <a:rPr lang="ru-RU" altLang="ru-RU" sz="1200" b="1" dirty="0" smtClean="0">
                <a:solidFill>
                  <a:srgbClr val="000000"/>
                </a:solidFill>
                <a:latin typeface="Times New Roman" pitchFamily="18" charset="0"/>
                <a:cs typeface="Times New Roman" pitchFamily="18" charset="0"/>
              </a:rPr>
              <a:t>22</a:t>
            </a:r>
            <a:r>
              <a:rPr lang="kk-KZ" altLang="ru-RU" sz="1200" b="1" dirty="0" smtClean="0">
                <a:solidFill>
                  <a:srgbClr val="000000"/>
                </a:solidFill>
                <a:latin typeface="Times New Roman" pitchFamily="18" charset="0"/>
                <a:cs typeface="Times New Roman" pitchFamily="18" charset="0"/>
              </a:rPr>
              <a:t> маусым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23 </a:t>
            </a:r>
            <a:r>
              <a:rPr lang="ru-RU" altLang="ru-RU" sz="1200" b="1" dirty="0" err="1" smtClean="0">
                <a:solidFill>
                  <a:srgbClr val="000000"/>
                </a:solidFill>
                <a:latin typeface="Times New Roman" pitchFamily="18" charset="0"/>
                <a:cs typeface="Times New Roman" pitchFamily="18" charset="0"/>
              </a:rPr>
              <a:t>маусым</a:t>
            </a:r>
            <a:r>
              <a:rPr lang="kk-KZ"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20-ға </a:t>
            </a:r>
            <a:r>
              <a:rPr lang="ru-RU" altLang="ru-RU" sz="1200" b="1" dirty="0" err="1">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kk-KZ" sz="1200" dirty="0" smtClean="0">
                <a:latin typeface="Times New Roman" pitchFamily="18" charset="0"/>
                <a:cs typeface="Times New Roman" pitchFamily="18" charset="0"/>
              </a:rPr>
              <a:t>Көшпелі бұлтты, жауын-шашынсыз. Солтүстік-батыстан жел соғады, күші 5-10 </a:t>
            </a:r>
            <a:r>
              <a:rPr lang="ru-RU" sz="1200" dirty="0" smtClean="0">
                <a:latin typeface="Times New Roman" pitchFamily="18" charset="0"/>
                <a:cs typeface="Times New Roman" pitchFamily="18" charset="0"/>
              </a:rPr>
              <a:t>м/с.</a:t>
            </a:r>
            <a:r>
              <a:rPr lang="kk-KZ" sz="1200" dirty="0" smtClean="0">
                <a:latin typeface="Times New Roman" pitchFamily="18" charset="0"/>
                <a:cs typeface="Times New Roman" pitchFamily="18" charset="0"/>
              </a:rPr>
              <a:t> Ауа температурасы түнде 7-9, күндіз 18-20 градус жылы болады.</a:t>
            </a:r>
          </a:p>
          <a:p>
            <a:pPr algn="ctr"/>
            <a:r>
              <a:rPr lang="kk-KZ" sz="1200" b="1" dirty="0" smtClean="0">
                <a:solidFill>
                  <a:srgbClr val="000000"/>
                </a:solidFill>
                <a:latin typeface="Times New Roman" pitchFamily="18" charset="0"/>
                <a:cs typeface="Times New Roman" pitchFamily="18" charset="0"/>
              </a:rPr>
              <a:t>24 маусымға </a:t>
            </a:r>
            <a:endParaRPr lang="ru-RU" sz="1200" b="1" dirty="0" smtClean="0">
              <a:solidFill>
                <a:srgbClr val="000000"/>
              </a:solidFill>
              <a:latin typeface="Times New Roman" pitchFamily="18" charset="0"/>
              <a:cs typeface="Times New Roman" pitchFamily="18" charset="0"/>
            </a:endParaRPr>
          </a:p>
          <a:p>
            <a:pPr lvl="0" algn="ctr"/>
            <a:r>
              <a:rPr lang="ru-RU" sz="1200" b="1" dirty="0" smtClean="0">
                <a:solidFill>
                  <a:srgbClr val="000000"/>
                </a:solidFill>
                <a:latin typeface="Times New Roman" pitchFamily="18" charset="0"/>
                <a:cs typeface="Times New Roman" pitchFamily="18" charset="0"/>
              </a:rPr>
              <a:t>2023 ж. 23 </a:t>
            </a:r>
            <a:r>
              <a:rPr lang="kk-KZ" sz="1200" b="1" dirty="0" smtClean="0">
                <a:solidFill>
                  <a:srgbClr val="000000"/>
                </a:solidFill>
                <a:latin typeface="Times New Roman" pitchFamily="18" charset="0"/>
                <a:cs typeface="Times New Roman" pitchFamily="18" charset="0"/>
              </a:rPr>
              <a:t>маусым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24 маусым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smtClean="0">
                <a:latin typeface="Times New Roman" pitchFamily="18" charset="0"/>
                <a:cs typeface="Times New Roman" pitchFamily="18" charset="0"/>
              </a:rPr>
              <a:t>Көшпелі бұлтты, жаңбыр жауады. Ауыспалы бағыттағы жел соғады, күші 0-5 м/с. Ауа температурасы  градус жылы болады.</a:t>
            </a:r>
            <a:endParaRPr lang="ru-RU" sz="1150" dirty="0">
              <a:solidFill>
                <a:srgbClr val="000000"/>
              </a:solidFill>
              <a:latin typeface="Times New Roman" pitchFamily="18" charset="0"/>
              <a:cs typeface="Times New Roman" pitchFamily="18" charset="0"/>
              <a:sym typeface="+mn-ea"/>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1571563026"/>
              </p:ext>
            </p:extLst>
          </p:nvPr>
        </p:nvGraphicFramePr>
        <p:xfrm>
          <a:off x="5037031" y="43494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7572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a:t>
                      </a:r>
                      <a:r>
                        <a:rPr lang="kk-KZ" sz="1000" dirty="0" smtClean="0">
                          <a:solidFill>
                            <a:schemeClr val="tx1"/>
                          </a:solidFill>
                          <a:latin typeface="Times New Roman" panose="02020603050405020304" pitchFamily="18" charset="0"/>
                          <a:cs typeface="Times New Roman" panose="02020603050405020304" pitchFamily="18" charset="0"/>
                        </a:rPr>
                        <a:t>асу</a:t>
                      </a:r>
                      <a:r>
                        <a:rPr lang="kk-KZ" sz="1000" baseline="0" dirty="0" smtClean="0">
                          <a:solidFill>
                            <a:schemeClr val="tx1"/>
                          </a:solidFill>
                          <a:latin typeface="Times New Roman" panose="02020603050405020304" pitchFamily="18" charset="0"/>
                          <a:cs typeface="Times New Roman" panose="02020603050405020304" pitchFamily="18" charset="0"/>
                        </a:rPr>
                        <a:t> </a:t>
                      </a:r>
                      <a:r>
                        <a:rPr lang="kk-KZ" sz="1000" baseline="0" dirty="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23498">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0,009</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594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59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94</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0,19</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359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725</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0,15</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359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634</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3,2</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59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135</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0,34</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5947">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14</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1,7</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1" y="3848551"/>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en-US" altLang="ru-RU" sz="1200" b="1" dirty="0" smtClean="0">
                <a:latin typeface="Times New Roman" panose="02020603050405020304" pitchFamily="18" charset="0"/>
                <a:cs typeface="Times New Roman" panose="02020603050405020304" pitchFamily="18" charset="0"/>
              </a:rPr>
              <a:t>2 </a:t>
            </a:r>
            <a:r>
              <a:rPr lang="ru-RU" altLang="ru-RU" sz="1200" b="1" dirty="0" err="1" smtClean="0">
                <a:latin typeface="Times New Roman" panose="02020603050405020304" pitchFamily="18" charset="0"/>
                <a:cs typeface="Times New Roman" panose="02020603050405020304" pitchFamily="18" charset="0"/>
              </a:rPr>
              <a:t>маусымда</a:t>
            </a:r>
            <a:r>
              <a:rPr lang="kk-KZ" altLang="ru-RU" sz="1200" b="1" dirty="0" smtClean="0">
                <a:latin typeface="Times New Roman" panose="02020603050405020304" pitchFamily="18" charset="0"/>
                <a:cs typeface="Times New Roman" panose="02020603050405020304" pitchFamily="18" charset="0"/>
              </a:rPr>
              <a:t>ғы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428868"/>
            <a:ext cx="4643470"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2023 </a:t>
            </a:r>
            <a:r>
              <a:rPr lang="ru-RU" sz="1200" dirty="0" err="1" smtClean="0">
                <a:solidFill>
                  <a:schemeClr val="tx1"/>
                </a:solidFill>
                <a:latin typeface="Times New Roman" panose="02020603050405020304" pitchFamily="18" charset="0"/>
                <a:cs typeface="Times New Roman" panose="02020603050405020304" pitchFamily="18" charset="0"/>
              </a:rPr>
              <a:t>жылғы </a:t>
            </a:r>
            <a:r>
              <a:rPr lang="ru-RU" sz="1200" dirty="0" smtClean="0">
                <a:solidFill>
                  <a:schemeClr val="tx1"/>
                </a:solidFill>
                <a:latin typeface="Times New Roman" panose="02020603050405020304" pitchFamily="18" charset="0"/>
                <a:cs typeface="Times New Roman" panose="02020603050405020304" pitchFamily="18" charset="0"/>
              </a:rPr>
              <a:t>23 </a:t>
            </a:r>
            <a:r>
              <a:rPr lang="ru-RU" sz="1200" dirty="0" err="1" smtClean="0">
                <a:solidFill>
                  <a:schemeClr val="tx1"/>
                </a:solidFill>
                <a:latin typeface="Times New Roman" panose="02020603050405020304" pitchFamily="18" charset="0"/>
                <a:cs typeface="Times New Roman" panose="02020603050405020304" pitchFamily="18" charset="0"/>
              </a:rPr>
              <a:t>маусым</a:t>
            </a:r>
            <a:r>
              <a:rPr lang="ru-RU" sz="1200" dirty="0" smtClean="0">
                <a:solidFill>
                  <a:schemeClr val="tx1"/>
                </a:solidFill>
                <a:latin typeface="Times New Roman" panose="02020603050405020304" pitchFamily="18" charset="0"/>
                <a:cs typeface="Times New Roman" panose="02020603050405020304" pitchFamily="18" charset="0"/>
              </a:rPr>
              <a:t>, 24 </a:t>
            </a:r>
            <a:r>
              <a:rPr lang="ru-RU" sz="1200" dirty="0" err="1" smtClean="0">
                <a:solidFill>
                  <a:schemeClr val="tx1"/>
                </a:solidFill>
                <a:latin typeface="Times New Roman" panose="02020603050405020304" pitchFamily="18" charset="0"/>
                <a:cs typeface="Times New Roman" panose="02020603050405020304" pitchFamily="18" charset="0"/>
              </a:rPr>
              <a:t>маусым</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түнде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жиналуына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smtClean="0">
                <a:solidFill>
                  <a:srgbClr val="000000"/>
                </a:solidFill>
                <a:latin typeface="Times New Roman" panose="02020603050405020304" pitchFamily="18" charset="0"/>
              </a:rPr>
              <a:t> көтеріңкі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24439" y="3571876"/>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Ақтөбе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Авиагородок 14 В</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4955" y="626017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Тарасенко Л.И.</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err="1" smtClean="0">
                <a:solidFill>
                  <a:srgbClr val="000000"/>
                </a:solidFill>
                <a:latin typeface="Times New Roman" panose="02020603050405020304" pitchFamily="18" charset="0"/>
                <a:cs typeface="Times New Roman" panose="02020603050405020304" pitchFamily="18" charset="0"/>
              </a:rPr>
              <a:t>Жакибаева</a:t>
            </a:r>
            <a:r>
              <a:rPr lang="ru-RU" altLang="ru-RU" sz="1200" b="1" i="1" dirty="0" smtClean="0">
                <a:solidFill>
                  <a:srgbClr val="000000"/>
                </a:solidFill>
                <a:latin typeface="Times New Roman" panose="02020603050405020304" pitchFamily="18" charset="0"/>
                <a:cs typeface="Times New Roman" panose="02020603050405020304" pitchFamily="18" charset="0"/>
              </a:rPr>
              <a:t> А.А.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smtClean="0">
                          <a:latin typeface="Times New Roman" panose="02020603050405020304" pitchFamily="18" charset="0"/>
                          <a:cs typeface="Times New Roman" panose="02020603050405020304" pitchFamily="18" charset="0"/>
                        </a:rPr>
                        <a:t>Тел.: +7 (</a:t>
                      </a:r>
                      <a:r>
                        <a:rPr lang="ru-RU" sz="800" dirty="0" smtClean="0">
                          <a:latin typeface="Times New Roman" panose="02020603050405020304" pitchFamily="18" charset="0"/>
                          <a:cs typeface="Times New Roman" panose="02020603050405020304" pitchFamily="18" charset="0"/>
                        </a:rPr>
                        <a:t>7132</a:t>
                      </a:r>
                      <a:r>
                        <a:rPr sz="80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22-85-72</a:t>
                      </a:r>
                      <a:endParaRPr sz="80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smtClean="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(71</a:t>
                      </a:r>
                      <a:r>
                        <a:rPr lang="en-US" sz="800" dirty="0" smtClean="0">
                          <a:latin typeface="Times New Roman" panose="02020603050405020304" pitchFamily="18" charset="0"/>
                          <a:cs typeface="Times New Roman" panose="02020603050405020304" pitchFamily="18" charset="0"/>
                        </a:rPr>
                        <a:t>3</a:t>
                      </a:r>
                      <a:r>
                        <a:rPr sz="800" dirty="0" smtClean="0">
                          <a:latin typeface="Times New Roman" panose="02020603050405020304" pitchFamily="18" charset="0"/>
                          <a:cs typeface="Times New Roman" panose="02020603050405020304" pitchFamily="18" charset="0"/>
                        </a:rPr>
                        <a:t>2) </a:t>
                      </a:r>
                      <a:r>
                        <a:rPr lang="kk-KZ" sz="800" dirty="0" smtClean="0">
                          <a:latin typeface="Times New Roman" panose="02020603050405020304" pitchFamily="18" charset="0"/>
                          <a:cs typeface="Times New Roman" panose="02020603050405020304" pitchFamily="18" charset="0"/>
                        </a:rPr>
                        <a:t>22-72-41</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b="1" dirty="0"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14903</TotalTime>
  <Words>522</Words>
  <Application>Microsoft Office PowerPoint</Application>
  <PresentationFormat>Лист A4 (210x297 мм)</PresentationFormat>
  <Paragraphs>97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3170</cp:revision>
  <cp:lastPrinted>2021-07-01T07:38:07Z</cp:lastPrinted>
  <dcterms:created xsi:type="dcterms:W3CDTF">2018-03-27T06:03:00Z</dcterms:created>
  <dcterms:modified xsi:type="dcterms:W3CDTF">2023-06-22T07:35:30Z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