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5046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23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 Температура воздуха ночью 15-17, 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30-32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15-17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09353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1,06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14831</TotalTime>
  <Words>563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3052</cp:revision>
  <cp:lastPrinted>2023-06-23T05:45:04Z</cp:lastPrinted>
  <dcterms:created xsi:type="dcterms:W3CDTF">2018-03-27T06:03:00Z</dcterms:created>
  <dcterms:modified xsi:type="dcterms:W3CDTF">2023-06-23T05:45:17Z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