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3894988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июня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северо-западный 7-12, утром и днем порывы 17-22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11-153,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июня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25 июня</a:t>
            </a: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7-12 м/с. Температура воздуха 8-10°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596972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18656</TotalTime>
  <Words>608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2797</cp:revision>
  <cp:lastPrinted>2021-07-01T03:56:27Z</cp:lastPrinted>
  <dcterms:created xsi:type="dcterms:W3CDTF">2018-03-27T06:03:00Z</dcterms:created>
  <dcterms:modified xsi:type="dcterms:W3CDTF">2023-06-23T07:50:02Z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