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0" d="100"/>
          <a:sy n="90" d="100"/>
        </p:scale>
        <p:origin x="90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2109026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июня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24 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7-12 м/с. Температура воздуха ночью 6-8, днем 17-19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25 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25 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8-10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23 июня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1822308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0.512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0.367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15848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2716</cp:revision>
  <cp:lastPrinted>2021-07-01T03:56:27Z</cp:lastPrinted>
  <dcterms:created xsi:type="dcterms:W3CDTF">2018-03-27T06:03:00Z</dcterms:created>
  <dcterms:modified xsi:type="dcterms:W3CDTF">2023-06-23T06:51:48Z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