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84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9DFB6-AF67-4BED-9B2F-798842F1AF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E0C05-D1F6-4106-B025-2F745C700A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6603F-F89B-410C-9881-166D9807D3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25C1-073E-4AF4-B5D5-EAC5A2D049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32BCD-7B33-4A6B-84C9-C6ED538D26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EEFA6-B100-4A01-BD8B-8F3F087AD0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B5BB3-3497-4857-B4FA-7D37C2D328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0316F-8A4B-4C7F-8880-0B12AC6572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13EE8-A44D-414E-BEDF-914305CF2C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66E2A-E266-4427-AC31-79DB80228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1CCD3-2C4B-45C1-A5C6-E6F08D72EF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CB2A0-AE95-41C1-A362-8D31BE821A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B3025A-BF72-4021-8B5D-E958B47CB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174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>
                <a:solidFill>
                  <a:srgbClr val="002060"/>
                </a:solidFill>
              </a:rPr>
              <a:t>2</a:t>
            </a:r>
            <a:r>
              <a:rPr lang="ru-RU" altLang="zh-CN" b="1" i="1">
                <a:solidFill>
                  <a:srgbClr val="002060"/>
                </a:solidFill>
              </a:rPr>
              <a:t>3</a:t>
            </a:r>
            <a:r>
              <a:rPr lang="kk-KZ" altLang="zh-CN" b="1" i="1">
                <a:solidFill>
                  <a:srgbClr val="002060"/>
                </a:solidFill>
              </a:rPr>
              <a:t> июня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2209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24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3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24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ночью </a:t>
            </a:r>
            <a:r>
              <a:rPr lang="kk-KZ" altLang="ru-RU">
                <a:solidFill>
                  <a:schemeClr val="tx1"/>
                </a:solidFill>
              </a:rPr>
              <a:t>небольшой кратковременный </a:t>
            </a:r>
            <a:r>
              <a:rPr lang="ru-RU" altLang="ru-RU">
                <a:solidFill>
                  <a:schemeClr val="tx1"/>
                </a:solidFill>
              </a:rPr>
              <a:t>дождь, гроза. Ветер юго-восточный с переходом на юго-западный 3-8, при грозе порывы 13 м/с. Температура воздуха ночью </a:t>
            </a:r>
            <a:r>
              <a:rPr lang="kk-KZ" altLang="ru-RU">
                <a:solidFill>
                  <a:schemeClr val="tx1"/>
                </a:solidFill>
              </a:rPr>
              <a:t>17-19</a:t>
            </a:r>
            <a:r>
              <a:rPr lang="ru-RU" altLang="ru-RU">
                <a:solidFill>
                  <a:schemeClr val="tx1"/>
                </a:solidFill>
              </a:rPr>
              <a:t>, днем </a:t>
            </a:r>
            <a:r>
              <a:rPr lang="kk-KZ" altLang="ru-RU">
                <a:solidFill>
                  <a:schemeClr val="tx1"/>
                </a:solidFill>
              </a:rPr>
              <a:t>29-31</a:t>
            </a:r>
            <a:r>
              <a:rPr lang="ru-RU" altLang="ru-RU">
                <a:solidFill>
                  <a:schemeClr val="tx1"/>
                </a:solidFill>
              </a:rPr>
              <a:t> тепла.</a:t>
            </a:r>
            <a:endParaRPr lang="ru-RU" altLang="ru-RU"/>
          </a:p>
          <a:p>
            <a:pPr algn="just">
              <a:buFont typeface="Arial" charset="0"/>
              <a:buNone/>
            </a:pPr>
            <a:endParaRPr lang="ru-RU" altLang="zh-CN"/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25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24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июня</a:t>
            </a:r>
          </a:p>
          <a:p>
            <a:pPr algn="just"/>
            <a:r>
              <a:rPr lang="ru-RU" sz="110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</a:rPr>
              <a:t>Ветер</a:t>
            </a:r>
            <a:r>
              <a:rPr lang="ru-RU" altLang="zh-CN"/>
              <a:t> </a:t>
            </a:r>
            <a:r>
              <a:rPr lang="ru-RU" altLang="ru-RU">
                <a:solidFill>
                  <a:schemeClr val="tx1"/>
                </a:solidFill>
              </a:rPr>
              <a:t>юго-западный</a:t>
            </a:r>
            <a:r>
              <a:rPr lang="ru-RU" altLang="zh-CN"/>
              <a:t> </a:t>
            </a:r>
            <a:r>
              <a:rPr lang="ru-RU" altLang="zh-CN">
                <a:solidFill>
                  <a:schemeClr val="tx1"/>
                </a:solidFill>
              </a:rPr>
              <a:t>3-8 м/с</a:t>
            </a:r>
            <a:r>
              <a:rPr lang="ru-RU" sz="1100">
                <a:solidFill>
                  <a:schemeClr val="tx1"/>
                </a:solidFill>
              </a:rPr>
              <a:t>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24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25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16309</TotalTime>
  <Words>564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3471</cp:revision>
  <cp:lastPrinted>2021-07-01T09:11:30Z</cp:lastPrinted>
  <dcterms:created xsi:type="dcterms:W3CDTF">2018-03-27T06:03:00Z</dcterms:created>
  <dcterms:modified xsi:type="dcterms:W3CDTF">2023-06-23T07:22:24Z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