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176538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ночью и утром кратковременный дождь. Ветер северо-западный 9-14 м/с. Температура воздуха ночью 9-11, днем 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тепла.</a:t>
            </a: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25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северо-западный 9-14 м/с. Температура воздуха  8-10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ночью 25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41610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23253</TotalTime>
  <Words>656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3854</cp:revision>
  <cp:lastPrinted>2021-11-30T05:55:24Z</cp:lastPrinted>
  <dcterms:created xsi:type="dcterms:W3CDTF">2018-03-27T06:03:00Z</dcterms:created>
  <dcterms:modified xsi:type="dcterms:W3CDTF">2023-06-23T06:28:12Z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