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640270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июня 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Облачно, 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порывы 17-22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8-10°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8952" y="217339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5309" y="311689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3469469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1,183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20969</TotalTime>
  <Words>657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2962</cp:revision>
  <cp:lastPrinted>2021-10-18T15:52:53Z</cp:lastPrinted>
  <dcterms:created xsi:type="dcterms:W3CDTF">2018-03-27T06:03:00Z</dcterms:created>
  <dcterms:modified xsi:type="dcterms:W3CDTF">2023-06-23T07:54:12Z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