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876795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по 21 ч. 24 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западный ночью 5-10, днем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6-8 днем 16-18 тепла.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по 09 ч. 25 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7-9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14411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3348</cp:revision>
  <cp:lastPrinted>2021-07-01T03:56:27Z</cp:lastPrinted>
  <dcterms:created xsi:type="dcterms:W3CDTF">2018-03-27T06:03:00Z</dcterms:created>
  <dcterms:modified xsi:type="dcterms:W3CDTF">2023-06-23T06:41:00Z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