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4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773916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061800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, без осадков. Ветер северо-восточный с переходом на западный 5-10 м/с. Температура воздуха ночью 15-17, днем 25-27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3-8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19538</TotalTime>
  <Words>541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2820</cp:revision>
  <cp:lastPrinted>2021-10-15T03:50:29Z</cp:lastPrinted>
  <dcterms:created xsi:type="dcterms:W3CDTF">2018-03-27T06:03:00Z</dcterms:created>
  <dcterms:modified xsi:type="dcterms:W3CDTF">2023-06-23T07:19:29Z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