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22600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15-17, 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731710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3018</cp:revision>
  <cp:lastPrinted>2023-06-23T05:46:59Z</cp:lastPrinted>
  <dcterms:created xsi:type="dcterms:W3CDTF">2018-03-27T06:03:00Z</dcterms:created>
  <dcterms:modified xsi:type="dcterms:W3CDTF">2023-06-23T05:47:13Z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