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955411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1521273"/>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67479" y="215900"/>
            <a:ext cx="4694057"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15-17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21793</TotalTime>
  <Words>582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2853</cp:revision>
  <cp:lastPrinted>2021-07-01T07:38:07Z</cp:lastPrinted>
  <dcterms:created xsi:type="dcterms:W3CDTF">2018-03-27T06:03:00Z</dcterms:created>
  <dcterms:modified xsi:type="dcterms:W3CDTF">2023-06-23T07:19:26Z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