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184126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23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24 маусымға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Солтүтік-бат</a:t>
            </a:r>
            <a:r>
              <a:rPr lang="uz-Cyrl-UZ" sz="1100" dirty="0" smtClean="0">
                <a:latin typeface="Times New Roman" pitchFamily="18" charset="0"/>
                <a:cs typeface="Times New Roman" pitchFamily="18" charset="0"/>
              </a:rPr>
              <a:t>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Ауа температурасы түнде 17-19, күндіз 30-32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25 маусымға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24 маусымнан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25 маусымға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Ауа температурасы  16-18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13559</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2905</cp:revision>
  <cp:lastPrinted>2021-07-01T03:56:27Z</cp:lastPrinted>
  <dcterms:created xsi:type="dcterms:W3CDTF">2018-03-27T06:03:00Z</dcterms:created>
  <dcterms:modified xsi:type="dcterms:W3CDTF">2023-06-23T05:50:58Z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