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618906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23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8" y="90196"/>
            <a:ext cx="4808536" cy="21698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маусымғ</a:t>
            </a:r>
            <a:r>
              <a:rPr lang="kk-KZ" altLang="ru-RU" sz="1200" b="1" dirty="0" smtClean="0">
                <a:latin typeface="Times New Roman" panose="02020603050405020304" pitchFamily="18" charset="0"/>
                <a:cs typeface="Times New Roman" panose="02020603050405020304" pitchFamily="18" charset="0"/>
              </a:rPr>
              <a:t>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23 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itchFamily="18" charset="0"/>
                <a:cs typeface="Times New Roman" pitchFamily="18" charset="0"/>
              </a:rPr>
              <a:t> маусым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 жаңбыр, найзағай. </a:t>
            </a:r>
            <a:r>
              <a:rPr lang="kk-KZ" sz="1200" dirty="0" smtClean="0">
                <a:solidFill>
                  <a:prstClr val="black"/>
                </a:solidFill>
                <a:latin typeface="Times New Roman" pitchFamily="18" charset="0"/>
                <a:cs typeface="Times New Roman" pitchFamily="18" charset="0"/>
              </a:rPr>
              <a:t>Оңтүстік-шығыстан соғатын жел солтүстік-батысқа ауысады, күші 7-12, таңертең және күндіз екпіні 17-22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19-21°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12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24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 25 </a:t>
            </a:r>
            <a:r>
              <a:rPr lang="ru-RU" sz="1200" b="1" dirty="0" err="1" smtClean="0">
                <a:latin typeface="Times New Roman" panose="02020603050405020304" pitchFamily="18" charset="0"/>
                <a:cs typeface="Times New Roman" panose="02020603050405020304" pitchFamily="18" charset="0"/>
              </a:rPr>
              <a:t>мусым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жаңбыр, найзағай. </a:t>
            </a:r>
            <a:r>
              <a:rPr lang="kk-KZ" sz="1200" dirty="0" smtClean="0">
                <a:solidFill>
                  <a:prstClr val="black"/>
                </a:solidFill>
                <a:latin typeface="Times New Roman" pitchFamily="18" charset="0"/>
                <a:cs typeface="Times New Roman" pitchFamily="18" charset="0"/>
              </a:rPr>
              <a:t>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7-12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8-10°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30618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94429499"/>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1,183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0,512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1,525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Бухтоярова Л.А.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20013</TotalTime>
  <Words>614</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2952</cp:revision>
  <cp:lastPrinted>2021-07-01T03:56:27Z</cp:lastPrinted>
  <dcterms:created xsi:type="dcterms:W3CDTF">2018-03-27T06:03:00Z</dcterms:created>
  <dcterms:modified xsi:type="dcterms:W3CDTF">2023-06-23T07:54:01Z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