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5526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478584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479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бұршақ.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оңтүстік-шығысқа ауысып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8</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22-24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25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20447</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3659</cp:revision>
  <cp:lastPrinted>2021-07-01T03:56:27Z</cp:lastPrinted>
  <dcterms:created xsi:type="dcterms:W3CDTF">2018-03-27T06:03:00Z</dcterms:created>
  <dcterms:modified xsi:type="dcterms:W3CDTF">2023-06-23T07:24:14Z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