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24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түнде жаңбыр жауады. Желдің бағыты батыстан солтүстікке ауысады, күші 4-9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8-10,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25 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24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25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кей уақыттарда жаңбыр жауады. Желдің бағыты солтүстіктен батысқа ауысады, күші 3-8 м/с. Ауа температурасы 12-14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06491754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698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14913</TotalTime>
  <Words>529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3175</cp:revision>
  <cp:lastPrinted>2021-07-01T07:38:07Z</cp:lastPrinted>
  <dcterms:created xsi:type="dcterms:W3CDTF">2018-03-27T06:03:00Z</dcterms:created>
  <dcterms:modified xsi:type="dcterms:W3CDTF">2023-06-23T07:43:14Z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