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23 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23 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2315009"/>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өткінші жаңбыр, найзағай. Оңтүстік-батыстан, батыстан жел соғады, түнде күші 5-10, күндіз 9-14 м/с. Ауа температурасы түнде 6-8, күндіз 16-18 градус жылы.</a:t>
            </a:r>
          </a:p>
          <a:p>
            <a:pPr indent="182563" algn="ctr">
              <a:tabLst>
                <a:tab pos="180975" algn="l"/>
              </a:tabLst>
            </a:pPr>
            <a:endParaRPr lang="kk-KZ"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25 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жаңбыр, найзағай</a:t>
            </a:r>
            <a:r>
              <a:rPr lang="ru-RU"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7-9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24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25</a:t>
            </a:r>
            <a:r>
              <a:rPr lang="kk-KZ" altLang="ru-RU" sz="1200" dirty="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13771</TotalTime>
  <Words>563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3250</cp:revision>
  <cp:lastPrinted>2021-07-01T03:56:27Z</cp:lastPrinted>
  <dcterms:created xsi:type="dcterms:W3CDTF">2018-03-27T06:03:00Z</dcterms:created>
  <dcterms:modified xsi:type="dcterms:W3CDTF">2023-06-23T06:41:24Z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