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750467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25,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В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189282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осадков. Ветер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14-16,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27-29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северо-западный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15-17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2093531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1150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127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0,63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Times New Roman" pitchFamily="18" charset="0"/>
                          <a:cs typeface="Times New Roman" pitchFamily="18" charset="0"/>
                        </a:rPr>
                        <a:t>2,53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С. А. Баймбетова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14834</TotalTime>
  <Words>567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3054</cp:revision>
  <cp:lastPrinted>2023-06-24T06:12:30Z</cp:lastPrinted>
  <dcterms:created xsi:type="dcterms:W3CDTF">2018-03-27T06:03:00Z</dcterms:created>
  <dcterms:modified xsi:type="dcterms:W3CDTF">2023-06-24T06:12:40Z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