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012617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июня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7-12 м/с. Температура воздуха 8-10°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128605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18659</TotalTime>
  <Words>597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2799</cp:revision>
  <cp:lastPrinted>2021-07-01T03:56:27Z</cp:lastPrinted>
  <dcterms:created xsi:type="dcterms:W3CDTF">2018-03-27T06:03:00Z</dcterms:created>
  <dcterms:modified xsi:type="dcterms:W3CDTF">2023-06-24T06:57:01Z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