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3104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юго-западный, западный 9-14 м/с. Температура воздуха ночью 11-13, днем 21-23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26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9-14 м/с. Температура воздуха  11-13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ночью 26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024519"/>
              </p:ext>
            </p:extLst>
          </p:nvPr>
        </p:nvGraphicFramePr>
        <p:xfrm>
          <a:off x="5046684" y="3877540"/>
          <a:ext cx="4645221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23304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2021-11-30T05:55:24Z</cp:lastPrinted>
  <dcterms:created xsi:type="dcterms:W3CDTF">2018-03-27T06:03:00Z</dcterms:created>
  <dcterms:modified xsi:type="dcterms:W3CDTF">2023-06-24T06:30:53Z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