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ABCB7C-329C-4EA0-A934-636799527C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14AF-FCDD-47D1-A338-0F9F5DCC4F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2ABDA-6155-48BB-B2B2-89B9D837D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F2A1C-4972-42F2-8EFD-C30E7E7FFB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7A37D-8C65-4176-83A2-66DBDDBC9B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500AE-9575-4411-9D01-B054AA58E8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723C0-225C-411A-AEAF-9CB9B207DF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DCB74-F27D-4658-B922-52D0A0B393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9923B-BA07-4981-949C-8FC655C3A9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BD0C1-776D-49D8-A71C-95CB012C0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8C0DA-3042-43E7-9F5A-5A3BA9597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1393C-3DA3-4095-8F9C-CA08CE8332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2A7475-AA96-48F3-9FEC-2952250B32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b="1" i="1">
                <a:solidFill>
                  <a:srgbClr val="002060"/>
                </a:solidFill>
                <a:cs typeface="宋体"/>
              </a:rPr>
              <a:t>4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44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25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</a:t>
            </a:r>
            <a:r>
              <a:rPr lang="kk-KZ" altLang="ru-RU">
                <a:solidFill>
                  <a:schemeClr val="tx1"/>
                </a:solidFill>
              </a:rPr>
              <a:t>16-18</a:t>
            </a:r>
            <a:r>
              <a:rPr lang="ru-RU" altLang="ru-RU">
                <a:solidFill>
                  <a:schemeClr val="tx1"/>
                </a:solidFill>
              </a:rPr>
              <a:t>, днем </a:t>
            </a:r>
            <a:r>
              <a:rPr lang="kk-KZ" altLang="ru-RU">
                <a:solidFill>
                  <a:schemeClr val="tx1"/>
                </a:solidFill>
              </a:rPr>
              <a:t>27-29</a:t>
            </a:r>
            <a:r>
              <a:rPr lang="ru-RU" altLang="ru-RU">
                <a:solidFill>
                  <a:schemeClr val="tx1"/>
                </a:solidFill>
              </a:rPr>
              <a:t> тепла.</a:t>
            </a:r>
          </a:p>
          <a:p>
            <a:pPr algn="just">
              <a:buFont typeface="Arial" charset="0"/>
              <a:buNone/>
            </a:pP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26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25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ru-RU">
                <a:solidFill>
                  <a:schemeClr val="tx1"/>
                </a:solidFill>
              </a:rPr>
              <a:t>юго-западный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 3-8 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25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26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июня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16310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3473</cp:revision>
  <cp:lastPrinted>2021-07-01T09:11:30Z</cp:lastPrinted>
  <dcterms:created xsi:type="dcterms:W3CDTF">2018-03-27T06:03:00Z</dcterms:created>
  <dcterms:modified xsi:type="dcterms:W3CDTF">2023-06-24T06:41:32Z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