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26879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24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24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07209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маусым с. 21-ден 25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11-13, күндіз 21-23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маусым с. 21-ден 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26</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Тищенко А.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22549</TotalTime>
  <Words>609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3823</cp:revision>
  <cp:lastPrinted>2023-01-16T10:13:34Z</cp:lastPrinted>
  <dcterms:created xsi:type="dcterms:W3CDTF">2018-03-27T06:03:00Z</dcterms:created>
  <dcterms:modified xsi:type="dcterms:W3CDTF">2023-06-24T06:30:57Z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