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147161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оңтүстік-батысқа </a:t>
            </a:r>
            <a:r>
              <a:rPr lang="kk-KZ" sz="1200" dirty="0">
                <a:latin typeface="Times New Roman" pitchFamily="18" charset="0"/>
                <a:cs typeface="Times New Roman" pitchFamily="18" charset="0"/>
              </a:rPr>
              <a:t>ауысады,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a:t>
            </a:r>
            <a:r>
              <a:rPr lang="ru-RU" sz="1200" smtClean="0">
                <a:latin typeface="Times New Roman" pitchFamily="18" charset="0"/>
                <a:cs typeface="Times New Roman" pitchFamily="18" charset="0"/>
              </a:rPr>
              <a:t>-15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093873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16646</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2927</cp:revision>
  <cp:lastPrinted>2021-07-01T07:38:07Z</cp:lastPrinted>
  <dcterms:created xsi:type="dcterms:W3CDTF">2018-03-27T06:03:00Z</dcterms:created>
  <dcterms:modified xsi:type="dcterms:W3CDTF">2023-06-24T06:17:57Z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