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100" d="100"/>
          <a:sy n="100" d="100"/>
        </p:scale>
        <p:origin x="-1349" y="-125"/>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52991764"/>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№175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35798" y="3428207"/>
            <a:ext cx="493091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1754326"/>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25</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маусымға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24</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маусым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25 </a:t>
            </a:r>
            <a:r>
              <a:rPr lang="kk-KZ" altLang="ru-RU" sz="1200" b="1" dirty="0">
                <a:solidFill>
                  <a:srgbClr val="000000"/>
                </a:solidFill>
                <a:latin typeface="Times New Roman" panose="02020603050405020304" pitchFamily="18" charset="0"/>
                <a:cs typeface="Times New Roman" panose="02020603050405020304" pitchFamily="18" charset="0"/>
              </a:rPr>
              <a:t>маусым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найзағай</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бұршақ</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Солтүстік, солтүстік-батыс желі </a:t>
            </a:r>
            <a:r>
              <a:rPr lang="ru-RU" sz="1200" dirty="0">
                <a:latin typeface="Times New Roman" pitchFamily="18" charset="0"/>
                <a:cs typeface="Times New Roman" pitchFamily="18" charset="0"/>
              </a:rPr>
              <a:t>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8-10,</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17-19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a:solidFill>
                <a:srgbClr val="000000"/>
              </a:solidFill>
              <a:latin typeface="Times New Roman" panose="02020603050405020304" pitchFamily="18" charset="0"/>
              <a:cs typeface="Times New Roman" panose="02020603050405020304" pitchFamily="18" charset="0"/>
            </a:endParaRPr>
          </a:p>
          <a:p>
            <a:pPr lvl="0" algn="ctr"/>
            <a:r>
              <a:rPr lang="kk-KZ" altLang="ru-RU" sz="1200" b="1" smtClean="0">
                <a:solidFill>
                  <a:srgbClr val="000000"/>
                </a:solidFill>
                <a:latin typeface="Times New Roman" panose="02020603050405020304" pitchFamily="18" charset="0"/>
                <a:cs typeface="Times New Roman" panose="02020603050405020304" pitchFamily="18" charset="0"/>
              </a:rPr>
              <a:t>26 </a:t>
            </a:r>
            <a:r>
              <a:rPr lang="kk-KZ" altLang="ru-RU" sz="1200" b="1" dirty="0">
                <a:solidFill>
                  <a:srgbClr val="000000"/>
                </a:solidFill>
                <a:latin typeface="Times New Roman" panose="02020603050405020304" pitchFamily="18" charset="0"/>
                <a:cs typeface="Times New Roman" panose="02020603050405020304" pitchFamily="18" charset="0"/>
              </a:rPr>
              <a:t>маусымға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25 </a:t>
            </a:r>
            <a:r>
              <a:rPr lang="kk-KZ" sz="1200" b="1" dirty="0">
                <a:solidFill>
                  <a:srgbClr val="000000"/>
                </a:solidFill>
                <a:latin typeface="Times New Roman" panose="02020603050405020304" pitchFamily="18" charset="0"/>
                <a:cs typeface="Times New Roman" panose="02020603050405020304" pitchFamily="18" charset="0"/>
              </a:rPr>
              <a:t>маусым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26 </a:t>
            </a:r>
            <a:r>
              <a:rPr lang="ru-RU" sz="1200" b="1" dirty="0" err="1">
                <a:solidFill>
                  <a:srgbClr val="000000"/>
                </a:solidFill>
                <a:latin typeface="Times New Roman" panose="02020603050405020304" pitchFamily="18" charset="0"/>
                <a:cs typeface="Times New Roman" panose="02020603050405020304" pitchFamily="18" charset="0"/>
              </a:rPr>
              <a:t>маусым</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8-10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2" name="TextBox 13"/>
          <p:cNvSpPr txBox="1"/>
          <p:nvPr/>
        </p:nvSpPr>
        <p:spPr>
          <a:xfrm>
            <a:off x="4816921" y="3012481"/>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681" y="2204864"/>
            <a:ext cx="4952554"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sz="1200" b="1" dirty="0" smtClean="0">
                <a:solidFill>
                  <a:srgbClr val="000000"/>
                </a:solidFill>
                <a:latin typeface="Times New Roman" panose="02020603050405020304" pitchFamily="18" charset="0"/>
              </a:rPr>
              <a:t>төмен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62173788"/>
              </p:ext>
            </p:extLst>
          </p:nvPr>
        </p:nvGraphicFramePr>
        <p:xfrm>
          <a:off x="4923876" y="3861048"/>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0.286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0.154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0.088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661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0.132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320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1.601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1763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0.155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0.288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0.182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Полянская А.А./ 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16243</TotalTime>
  <Words>560</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2920</cp:revision>
  <cp:lastPrinted>2021-07-01T03:56:27Z</cp:lastPrinted>
  <dcterms:created xsi:type="dcterms:W3CDTF">2018-03-27T06:03:00Z</dcterms:created>
  <dcterms:modified xsi:type="dcterms:W3CDTF">2023-06-24T06:30:08Z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