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72" y="-27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24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2315009"/>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613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найзағай.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түнде күші 5-10, күндіз 9-14 м/с.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245маусымға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5-10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25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26</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13773</TotalTime>
  <Words>557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3255</cp:revision>
  <cp:lastPrinted>2021-07-01T03:56:27Z</cp:lastPrinted>
  <dcterms:created xsi:type="dcterms:W3CDTF">2018-03-27T06:03:00Z</dcterms:created>
  <dcterms:modified xsi:type="dcterms:W3CDTF">2023-06-24T06:31:58Z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