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7226008"/>
              </p:ext>
            </p:extLst>
          </p:nvPr>
        </p:nvGraphicFramePr>
        <p:xfrm>
          <a:off x="307975" y="2597210"/>
          <a:ext cx="4465638" cy="2199942"/>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175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0"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smtClean="0">
                <a:latin typeface="Times New Roman" pitchFamily="18" charset="0"/>
                <a:cs typeface="Times New Roman" pitchFamily="18" charset="0"/>
              </a:rPr>
              <a:t>24  </a:t>
            </a:r>
            <a:r>
              <a:rPr lang="ru-RU" altLang="ru-RU" sz="1200" b="1" dirty="0" err="1">
                <a:latin typeface="Times New Roman" pitchFamily="18" charset="0"/>
                <a:cs typeface="Times New Roman" pitchFamily="18" charset="0"/>
              </a:rPr>
              <a:t>маусымда</a:t>
            </a:r>
            <a:r>
              <a:rPr lang="kk-KZ" altLang="ru-RU" sz="1200" b="1" dirty="0">
                <a:latin typeface="Times New Roman" pitchFamily="18" charset="0"/>
                <a:cs typeface="Times New Roman" pitchFamily="18" charset="0"/>
              </a:rPr>
              <a:t>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25 </a:t>
            </a:r>
            <a:r>
              <a:rPr lang="ru-RU" sz="1200" b="1" dirty="0" err="1">
                <a:solidFill>
                  <a:prstClr val="black"/>
                </a:solidFill>
                <a:latin typeface="Times New Roman" pitchFamily="18" charset="0"/>
                <a:cs typeface="Times New Roman" pitchFamily="18" charset="0"/>
              </a:rPr>
              <a:t>маусымға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24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25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жауын-шашынсыз. Солтүстік-батыс</a:t>
            </a:r>
            <a:r>
              <a:rPr lang="kk-KZ" sz="1200" dirty="0">
                <a:solidFill>
                  <a:prstClr val="black"/>
                </a:solidFill>
                <a:latin typeface="Times New Roman" pitchFamily="18" charset="0"/>
                <a:ea typeface="Calibri"/>
                <a:cs typeface="Times New Roman" pitchFamily="18" charset="0"/>
              </a:rPr>
              <a:t>тан 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14-19,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-29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26</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маусымға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25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26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жауын-шашынсыз. Солтүстік-батыс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15-17 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5,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a:solidFill>
                  <a:prstClr val="black"/>
                </a:solidFill>
                <a:latin typeface="Times New Roman" panose="02020603050405020304" pitchFamily="18" charset="0"/>
                <a:cs typeface="Times New Roman" panose="02020603050405020304" pitchFamily="18" charset="0"/>
              </a:rPr>
              <a:t>маусымда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27317106"/>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90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1150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127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0,63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51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2,53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smtClean="0">
                <a:solidFill>
                  <a:srgbClr val="000000"/>
                </a:solidFill>
                <a:latin typeface="Times New Roman" panose="02020603050405020304" pitchFamily="18" charset="0"/>
                <a:cs typeface="Times New Roman" panose="02020603050405020304" pitchFamily="18" charset="0"/>
              </a:rPr>
              <a:t>   С. А. Баймбетова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14654</TotalTime>
  <Words>584</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3021</cp:revision>
  <cp:lastPrinted>2023-06-24T06:14:15Z</cp:lastPrinted>
  <dcterms:created xsi:type="dcterms:W3CDTF">2018-03-27T06:03:00Z</dcterms:created>
  <dcterms:modified xsi:type="dcterms:W3CDTF">2023-06-24T06:14:17Z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