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7016134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июня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июня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северо-восточный с переходом на юго-западный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днем 26-28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99221846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16716</TotalTime>
  <Words>601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2878</cp:revision>
  <cp:lastPrinted>2021-07-01T03:56:27Z</cp:lastPrinted>
  <dcterms:created xsi:type="dcterms:W3CDTF">2018-03-27T06:03:00Z</dcterms:created>
  <dcterms:modified xsi:type="dcterms:W3CDTF">2023-06-25T08:11:08Z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