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67192665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№176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июня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6" y="380411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25 июня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69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июня 2023 г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июня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июня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Переменная облачность, 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3-8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6-8°,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18-20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indent="177800" algn="ctr"/>
            <a:endParaRPr lang="ru-RU" sz="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июня</a:t>
            </a:r>
          </a:p>
          <a:p>
            <a:pPr lvl="0" indent="177800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юго-восточный 5-10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8-10°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97053" y="2379662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30589" y="3496985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29917474"/>
              </p:ext>
            </p:extLst>
          </p:nvPr>
        </p:nvGraphicFramePr>
        <p:xfrm>
          <a:off x="5019694" y="425346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615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1298" y="59726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Иманғабасова А.Т.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18161</TotalTime>
  <Words>588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2748</cp:revision>
  <cp:lastPrinted>2021-10-14T11:15:53Z</cp:lastPrinted>
  <dcterms:created xsi:type="dcterms:W3CDTF">2018-03-27T06:03:00Z</dcterms:created>
  <dcterms:modified xsi:type="dcterms:W3CDTF">2023-06-25T08:15:40Z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