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551664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Ветер южный, юго-восточный 9-14 м/с. Температура воздуха ночью 9-11, днем 24-26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27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кратковременный дождь, гроза. Ветер юго-западный 9-14, при грозе 18 м/с. Температура воздуха  12-14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ночью 27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3142904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23310</TotalTime>
  <Words>636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3865</cp:revision>
  <cp:lastPrinted>2021-11-30T05:55:24Z</cp:lastPrinted>
  <dcterms:created xsi:type="dcterms:W3CDTF">2018-03-27T06:03:00Z</dcterms:created>
  <dcterms:modified xsi:type="dcterms:W3CDTF">2023-06-25T08:08:08Z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