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западный, северо-западный 7-12, днем порывы 15 м/с. Температура воздуха ночью 11-13, днем 21-23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6-8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4705290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27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15650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3234</cp:revision>
  <cp:lastPrinted>2021-02-03T11:37:00Z</cp:lastPrinted>
  <dcterms:created xsi:type="dcterms:W3CDTF">2018-03-27T06:03:00Z</dcterms:created>
  <dcterms:modified xsi:type="dcterms:W3CDTF">2023-06-25T09:22:13Z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