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96706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46758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Днем </a:t>
            </a:r>
            <a:r>
              <a:rPr lang="ru-RU" sz="1200" smtClean="0">
                <a:latin typeface="Times New Roman"/>
                <a:ea typeface="Times New Roman"/>
              </a:rPr>
              <a:t>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ночью 9-14, днем 15-20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19-21,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35-37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северо-западный 9-14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19-21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2692</cp:revision>
  <cp:lastPrinted>2021-07-01T03:56:27Z</cp:lastPrinted>
  <dcterms:created xsi:type="dcterms:W3CDTF">2018-03-27T06:03:00Z</dcterms:created>
  <dcterms:modified xsi:type="dcterms:W3CDTF">2023-06-25T09:25:32Z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