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197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-168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470748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62837132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Малооблачно, без осадков. Ночью и утром туман. Ветер северо-западный, северный 5-10 м/с. Температура воздуха ночью 17-19, днем 26-28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17201" y="6329998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19543</TotalTime>
  <Words>550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2822</cp:revision>
  <cp:lastPrinted>2021-10-15T03:50:29Z</cp:lastPrinted>
  <dcterms:created xsi:type="dcterms:W3CDTF">2018-03-27T06:03:00Z</dcterms:created>
  <dcterms:modified xsi:type="dcterms:W3CDTF">2023-06-25T08:09:41Z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