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2F8D8CC-EC80-445F-AA00-3BE25C56122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0B96A8-AB8B-496E-95FA-C61ABCB180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C9D867-6840-475E-8101-3EC3823555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CAE702-47D4-4FE5-92A3-B41E645835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C50E8-6689-452F-B2B4-E28CB82650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2E7DF7-092C-495B-82C3-640C1A688D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1E2F8E-7C4D-452B-9AD2-5AB341E2A1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057C1-293B-492B-A25E-9C2EAF6BE5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788022-D738-40A3-B576-FEC0D17443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7B6B5-13C0-40A6-8046-F7F52D0EA4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29A362-FF48-4EE0-A500-1C17A8FE69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FF253-7C71-4007-8337-D37A0899B4B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A8FFEC67-AC4B-4F47-8D0E-22740D6FC2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176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altLang="zh-CN" b="1" i="1">
                <a:solidFill>
                  <a:srgbClr val="002060"/>
                </a:solidFill>
                <a:cs typeface="宋体"/>
              </a:rPr>
              <a:t>2</a:t>
            </a:r>
            <a:r>
              <a:rPr lang="kk-KZ" altLang="zh-CN" b="1" i="1">
                <a:solidFill>
                  <a:srgbClr val="002060"/>
                </a:solidFill>
                <a:cs typeface="宋体"/>
              </a:rPr>
              <a:t>5 июня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2350" cy="2209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>
                <a:solidFill>
                  <a:schemeClr val="tx1"/>
                </a:solidFill>
                <a:cs typeface="Times New Roman" pitchFamily="18" charset="0"/>
              </a:rPr>
              <a:t>на 26 июня</a:t>
            </a:r>
          </a:p>
          <a:p>
            <a:pPr algn="ctr"/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en-US" sz="1100" b="1">
                <a:solidFill>
                  <a:schemeClr val="tx1"/>
                </a:solidFill>
                <a:cs typeface="Times New Roman" pitchFamily="18" charset="0"/>
              </a:rPr>
              <a:t>2</a:t>
            </a:r>
            <a:r>
              <a:rPr lang="kk-KZ" sz="1100" b="1">
                <a:solidFill>
                  <a:schemeClr val="tx1"/>
                </a:solidFill>
                <a:cs typeface="Times New Roman" pitchFamily="18" charset="0"/>
              </a:rPr>
              <a:t>5</a:t>
            </a:r>
            <a:r>
              <a:rPr lang="ru-RU" sz="1100" b="1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>
                <a:solidFill>
                  <a:schemeClr val="tx1"/>
                </a:solidFill>
              </a:rPr>
              <a:t>июня</a:t>
            </a:r>
            <a:r>
              <a:rPr lang="ru-RU" sz="1100">
                <a:solidFill>
                  <a:schemeClr val="tx1"/>
                </a:solidFill>
              </a:rPr>
              <a:t> 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26</a:t>
            </a:r>
            <a:r>
              <a:rPr lang="ru-RU" sz="1100" b="1">
                <a:solidFill>
                  <a:schemeClr val="tx1"/>
                </a:solidFill>
                <a:sym typeface="+mn-ea"/>
              </a:rPr>
              <a:t> июня</a:t>
            </a:r>
            <a:endParaRPr lang="ru-RU" sz="1100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ночью и утром кратковременный дождь, гроза. Ветер юго-западный 3-8, при грозе порывы 13 м/с. Температура воздуха ночью </a:t>
            </a:r>
            <a:r>
              <a:rPr lang="kk-KZ" altLang="ru-RU">
                <a:solidFill>
                  <a:schemeClr val="tx1"/>
                </a:solidFill>
              </a:rPr>
              <a:t>17-19</a:t>
            </a:r>
            <a:r>
              <a:rPr lang="ru-RU" altLang="ru-RU">
                <a:solidFill>
                  <a:schemeClr val="tx1"/>
                </a:solidFill>
              </a:rPr>
              <a:t>, днем </a:t>
            </a:r>
            <a:r>
              <a:rPr lang="kk-KZ" altLang="ru-RU">
                <a:solidFill>
                  <a:schemeClr val="tx1"/>
                </a:solidFill>
              </a:rPr>
              <a:t>28-30</a:t>
            </a:r>
            <a:r>
              <a:rPr lang="ru-RU" altLang="ru-RU">
                <a:solidFill>
                  <a:schemeClr val="tx1"/>
                </a:solidFill>
              </a:rPr>
              <a:t> тепла.</a:t>
            </a:r>
          </a:p>
          <a:p>
            <a:pPr algn="just">
              <a:buFont typeface="Arial" charset="0"/>
              <a:buNone/>
            </a:pPr>
            <a:endParaRPr lang="ru-RU" altLang="zh-CN">
              <a:solidFill>
                <a:schemeClr val="tx1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на ночь 27 июня</a:t>
            </a:r>
          </a:p>
          <a:p>
            <a:pPr algn="ctr">
              <a:buFont typeface="Arial" charset="0"/>
              <a:buNone/>
            </a:pP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с 21 ч. 26</a:t>
            </a:r>
            <a:r>
              <a:rPr lang="ru-RU" sz="1100" b="1">
                <a:solidFill>
                  <a:schemeClr val="tx1"/>
                </a:solidFill>
                <a:sym typeface="+mn-ea"/>
              </a:rPr>
              <a:t> июня</a:t>
            </a:r>
            <a:r>
              <a:rPr lang="ru-RU" sz="1100">
                <a:solidFill>
                  <a:schemeClr val="tx1"/>
                </a:solidFill>
              </a:rPr>
              <a:t> 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27 июня</a:t>
            </a:r>
          </a:p>
          <a:p>
            <a:pPr algn="just"/>
            <a:r>
              <a:rPr lang="ru-RU" sz="1100">
                <a:solidFill>
                  <a:schemeClr val="tx1"/>
                </a:solidFill>
              </a:rPr>
              <a:t>Переменная облачность, </a:t>
            </a:r>
            <a:r>
              <a:rPr lang="ru-RU" altLang="ru-RU">
                <a:solidFill>
                  <a:schemeClr val="tx1"/>
                </a:solidFill>
              </a:rPr>
              <a:t>кратковременный дождь, гроза, град. Ветер юго-западный 3-8, при грозе порывы 15 м/с</a:t>
            </a:r>
            <a:r>
              <a:rPr lang="ru-RU" sz="1100">
                <a:solidFill>
                  <a:schemeClr val="tx1"/>
                </a:solidFill>
              </a:rPr>
              <a:t>. Температура воздуха 18-20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>
                <a:solidFill>
                  <a:schemeClr val="tx1"/>
                </a:solidFill>
                <a:sym typeface="+mn-ea"/>
              </a:rPr>
              <a:t>26 июня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, ночью 27 июня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рассеивани</a:t>
            </a:r>
            <a:r>
              <a:rPr lang="en-US" altLang="en-US" b="1">
                <a:solidFill>
                  <a:schemeClr val="tx1"/>
                </a:solidFill>
                <a:sym typeface="+mn-ea"/>
              </a:rPr>
              <a:t>ю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25 июня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6025" y="4302125"/>
          <a:ext cx="4684713" cy="2089786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143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175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2244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129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172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Канаева Б.К.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Нурымбеткожа 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16325</TotalTime>
  <Words>790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3477</cp:revision>
  <cp:lastPrinted>2021-07-01T09:11:30Z</cp:lastPrinted>
  <dcterms:created xsi:type="dcterms:W3CDTF">2018-03-27T06:03:00Z</dcterms:created>
  <dcterms:modified xsi:type="dcterms:W3CDTF">2023-06-25T09:23:36Z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