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75046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31-33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209353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3.3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Ермекбаева А.Б.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14836</TotalTime>
  <Words>566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3055</cp:revision>
  <cp:lastPrinted>2023-06-23T05:45:04Z</cp:lastPrinted>
  <dcterms:created xsi:type="dcterms:W3CDTF">2018-03-27T06:03:00Z</dcterms:created>
  <dcterms:modified xsi:type="dcterms:W3CDTF">2023-06-25T08:08:52Z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