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8148" autoAdjust="0"/>
  </p:normalViewPr>
  <p:slideViewPr>
    <p:cSldViewPr showGuides="1">
      <p:cViewPr varScale="1">
        <p:scale>
          <a:sx n="110" d="100"/>
          <a:sy n="110" d="100"/>
        </p:scale>
        <p:origin x="-202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27244316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176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25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июня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июня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июня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Ветер северо-восточный, северный 9-14, порывы 15-20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14-16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июня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июня 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9-14, порывы 15-20 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8-10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июня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47322536"/>
              </p:ext>
            </p:extLst>
          </p:nvPr>
        </p:nvGraphicFramePr>
        <p:xfrm>
          <a:off x="5030050" y="4288930"/>
          <a:ext cx="4691064" cy="19628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0.142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0.304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0.163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009" y="24158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июня, ночью 27 июня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18350</TotalTime>
  <Words>598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3021</cp:revision>
  <cp:lastPrinted>2021-07-01T03:56:27Z</cp:lastPrinted>
  <dcterms:created xsi:type="dcterms:W3CDTF">2018-03-27T06:03:00Z</dcterms:created>
  <dcterms:modified xsi:type="dcterms:W3CDTF">2023-06-25T08:13:17Z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