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9535035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26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утром и днем дождь, в конце дня сильный дождь, гроза, град. Ветер 9-14, днем порывы 15-20 м/с. Температура воздуха ночью 12-14, днем 19-21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27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Ветер 7-12 м/с. Температура воздуха 12-14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25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65462887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15868</TotalTime>
  <Words>589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2718</cp:revision>
  <cp:lastPrinted>2021-07-01T03:56:27Z</cp:lastPrinted>
  <dcterms:created xsi:type="dcterms:W3CDTF">2018-03-27T06:03:00Z</dcterms:created>
  <dcterms:modified xsi:type="dcterms:W3CDTF">2023-06-25T08:14:01Z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