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0184126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25 маусымнан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26 маусымға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түннің бірінші жартысында өткінші жаңбыр, найзағай болады. Оңтүстік-батыстан жел соғады, күші 8-13, найзағай кезінде екпіні 15-20 м/с. Ауа температурасы түнде 15-17, күндіз 31-33 градус жылы болады. </a:t>
            </a:r>
          </a:p>
          <a:p>
            <a:pPr indent="182563" algn="just"/>
            <a:r>
              <a:rPr lang="kk-KZ" altLang="ru-RU" sz="1200" b="1" dirty="0" smtClean="0">
                <a:latin typeface="Times New Roman" pitchFamily="18" charset="0"/>
                <a:cs typeface="Times New Roman" pitchFamily="18" charset="0"/>
              </a:rPr>
              <a:t>                                         27 маусымға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26 маусымнан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27 маусымға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5-10 м/с. Ауа температурасы  17-19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143117"/>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27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13569</TotalTime>
  <Words>595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2914</cp:revision>
  <cp:lastPrinted>2021-07-01T03:56:27Z</cp:lastPrinted>
  <dcterms:created xsi:type="dcterms:W3CDTF">2018-03-27T06:03:00Z</dcterms:created>
  <dcterms:modified xsi:type="dcterms:W3CDTF">2023-06-25T08:16:20Z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