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a:srgbClr val="F2902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519986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a:latin typeface="Times New Roman" pitchFamily="18" charset="0"/>
                <a:cs typeface="Times New Roman" pitchFamily="18" charset="0"/>
              </a:rPr>
              <a:t>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Солтүстік-батыстан жел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a:latin typeface="Times New Roman" pitchFamily="18" charset="0"/>
                <a:cs typeface="Times New Roman" pitchFamily="18" charset="0"/>
              </a:rPr>
              <a:t>маусым</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a:t>
            </a:r>
            <a:r>
              <a:rPr lang="kk-KZ" altLang="ru-RU" sz="1200" b="1" dirty="0">
                <a:latin typeface="Times New Roman" pitchFamily="18" charset="0"/>
                <a:cs typeface="Times New Roman"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9983" y="228843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25372" y="318656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6267732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615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2316" y="594978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А.Т.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400" b="1" i="1" dirty="0" smtClean="0">
                <a:solidFill>
                  <a:srgbClr val="000000"/>
                </a:solidFill>
                <a:latin typeface="Times New Roman" panose="02020603050405020304" pitchFamily="18" charset="0"/>
                <a:cs typeface="Times New Roman" panose="02020603050405020304" pitchFamily="18" charset="0"/>
              </a:rPr>
              <a:t> М.М.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xmlns="" val="3656290415"/>
              </p:ext>
            </p:extLst>
          </p:nvPr>
        </p:nvGraphicFramePr>
        <p:xfrm>
          <a:off x="5062135" y="5157192"/>
          <a:ext cx="3121518" cy="792592"/>
        </p:xfrm>
        <a:graphic>
          <a:graphicData uri="http://schemas.openxmlformats.org/drawingml/2006/table">
            <a:tbl>
              <a:tblPr/>
              <a:tblGrid>
                <a:gridCol w="1103630">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18023</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2796</cp:revision>
  <cp:lastPrinted>2021-07-01T03:56:27Z</cp:lastPrinted>
  <dcterms:created xsi:type="dcterms:W3CDTF">2018-03-27T06:03:00Z</dcterms:created>
  <dcterms:modified xsi:type="dcterms:W3CDTF">2023-06-25T08:15:55Z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