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smtClean="0">
                          <a:solidFill>
                            <a:srgbClr val="002060"/>
                          </a:solidFill>
                          <a:latin typeface="Times New Roman" panose="02020603050405020304" pitchFamily="18" charset="0"/>
                          <a:cs typeface="Times New Roman" panose="02020603050405020304" pitchFamily="18" charset="0"/>
                        </a:rPr>
                        <a:t>№176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214290"/>
            <a:ext cx="4643470"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26 маусымға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25</a:t>
            </a:r>
            <a:r>
              <a:rPr lang="kk-KZ" altLang="ru-RU" sz="1200" b="1" dirty="0" smtClean="0">
                <a:solidFill>
                  <a:srgbClr val="000000"/>
                </a:solidFill>
                <a:latin typeface="Times New Roman" pitchFamily="18" charset="0"/>
                <a:cs typeface="Times New Roman" pitchFamily="18" charset="0"/>
              </a:rPr>
              <a:t> 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26 </a:t>
            </a:r>
            <a:r>
              <a:rPr lang="ru-RU" altLang="ru-RU" sz="1200" b="1" dirty="0" err="1"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түнде жаңбыр жауады, найзағай болады. Батыстан, солтүстік-батыстан жел соғады, күші 7-12, күндіз екпіні 15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түнде 11-13, күндіз 21-23 градус жылы болады.</a:t>
            </a:r>
          </a:p>
          <a:p>
            <a:pPr algn="ctr"/>
            <a:r>
              <a:rPr lang="kk-KZ" sz="1200" b="1" dirty="0" smtClean="0">
                <a:solidFill>
                  <a:srgbClr val="000000"/>
                </a:solidFill>
                <a:latin typeface="Times New Roman" pitchFamily="18" charset="0"/>
                <a:cs typeface="Times New Roman" pitchFamily="18" charset="0"/>
              </a:rPr>
              <a:t>27 маусымға </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26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27 маусым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6-8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26369575"/>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2229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0,446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0,550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a:t>
            </a:r>
            <a:r>
              <a:rPr lang="kk-KZ" altLang="ru-RU" sz="1200" b="1" dirty="0" smtClean="0">
                <a:latin typeface="Times New Roman" panose="02020603050405020304" pitchFamily="18" charset="0"/>
                <a:cs typeface="Times New Roman" panose="02020603050405020304" pitchFamily="18" charset="0"/>
              </a:rPr>
              <a:t>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Тарасенко Л.И.</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14927</TotalTime>
  <Words>531</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3180</cp:revision>
  <cp:lastPrinted>2021-07-01T07:38:07Z</cp:lastPrinted>
  <dcterms:created xsi:type="dcterms:W3CDTF">2018-03-27T06:03:00Z</dcterms:created>
  <dcterms:modified xsi:type="dcterms:W3CDTF">2023-06-25T09:21:48Z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