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257226008"/>
              </p:ext>
            </p:extLst>
          </p:nvPr>
        </p:nvGraphicFramePr>
        <p:xfrm>
          <a:off x="307975" y="2597210"/>
          <a:ext cx="4465638" cy="2199942"/>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999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a:t>
                      </a:r>
                      <a:r>
                        <a:rPr lang="en-US" altLang="x-none" sz="1600" b="1" i="1" smtClean="0">
                          <a:solidFill>
                            <a:srgbClr val="002060"/>
                          </a:solidFill>
                          <a:latin typeface="Times New Roman" panose="02020603050405020304" pitchFamily="18" charset="0"/>
                          <a:cs typeface="Times New Roman" panose="02020603050405020304" pitchFamily="18" charset="0"/>
                        </a:rPr>
                        <a:t>6</a:t>
                      </a:r>
                      <a:r>
                        <a:rPr lang="ru-RU" altLang="x-none" sz="1600" b="1" i="1"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2</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0"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маусымда</a:t>
            </a:r>
            <a:r>
              <a:rPr lang="kk-KZ" altLang="ru-RU" sz="1200" b="1" dirty="0">
                <a:latin typeface="Times New Roman" pitchFamily="18" charset="0"/>
                <a:cs typeface="Times New Roman" pitchFamily="18" charset="0"/>
              </a:rPr>
              <a:t>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25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pitchFamily="18" charset="0"/>
                <a:ea typeface="Calibri"/>
                <a:cs typeface="Times New Roman" pitchFamily="18" charset="0"/>
              </a:rPr>
              <a:t>тан </a:t>
            </a:r>
            <a:r>
              <a:rPr lang="kk-KZ" sz="1200" dirty="0">
                <a:solidFill>
                  <a:prstClr val="black"/>
                </a:solidFill>
                <a:latin typeface="Times New Roman" pitchFamily="18" charset="0"/>
                <a:ea typeface="Calibri"/>
                <a:cs typeface="Times New Roman" pitchFamily="18" charset="0"/>
              </a:rPr>
              <a:t>жел соғады</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a:t>
            </a:r>
            <a:r>
              <a:rPr lang="ru-RU" sz="1200" b="1" dirty="0" smtClean="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маусымға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26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21-ден </a:t>
            </a:r>
            <a:r>
              <a:rPr lang="ru-RU" sz="1200" b="1" dirty="0" err="1">
                <a:solidFill>
                  <a:prstClr val="black"/>
                </a:solidFill>
                <a:latin typeface="Times New Roman" pitchFamily="18" charset="0"/>
                <a:cs typeface="Times New Roman" pitchFamily="18" charset="0"/>
              </a:rPr>
              <a:t>бастап</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27 </a:t>
            </a:r>
            <a:r>
              <a:rPr lang="ru-RU" sz="1200" b="1" dirty="0" err="1">
                <a:solidFill>
                  <a:prstClr val="black"/>
                </a:solidFill>
                <a:latin typeface="Times New Roman" pitchFamily="18" charset="0"/>
                <a:cs typeface="Times New Roman" pitchFamily="18" charset="0"/>
              </a:rPr>
              <a:t>маусым</a:t>
            </a:r>
            <a:r>
              <a:rPr lang="ru-RU" sz="1200" b="1" dirty="0">
                <a:solidFill>
                  <a:prstClr val="black"/>
                </a:solidFill>
                <a:latin typeface="Times New Roman" pitchFamily="18" charset="0"/>
                <a:cs typeface="Times New Roman" pitchFamily="18" charset="0"/>
              </a:rPr>
              <a:t> </a:t>
            </a:r>
            <a:r>
              <a:rPr lang="ru-RU" sz="1200" b="1" dirty="0" err="1">
                <a:solidFill>
                  <a:prstClr val="black"/>
                </a:solidFill>
                <a:latin typeface="Times New Roman" pitchFamily="18" charset="0"/>
                <a:cs typeface="Times New Roman" pitchFamily="18" charset="0"/>
              </a:rPr>
              <a:t>сағ</a:t>
            </a:r>
            <a:r>
              <a:rPr lang="ru-RU" sz="1200" b="1" dirty="0">
                <a:solidFill>
                  <a:prstClr val="black"/>
                </a:solidFill>
                <a:latin typeface="Times New Roman" pitchFamily="18" charset="0"/>
                <a:cs typeface="Times New Roman"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9-14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градус жылы болады. </a:t>
            </a:r>
            <a:endParaRPr lang="ru-RU" sz="1200" dirty="0">
              <a:solidFill>
                <a:prstClr val="black"/>
              </a:solidFill>
              <a:latin typeface="Times New Roman" pitchFamily="18" charset="0"/>
              <a:cs typeface="Times New Roman" pitchFamily="18" charset="0"/>
            </a:endParaRPr>
          </a:p>
          <a:p>
            <a:pPr lvl="0" indent="182563"/>
            <a:endParaRPr lang="ru-RU"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26,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маусымда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27317106"/>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968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0.35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xmlns=""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Ермекбаева А.Б.</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0,21 ≤ 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0,28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14652</TotalTime>
  <Words>585</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3021</cp:revision>
  <cp:lastPrinted>2023-06-23T05:46:59Z</cp:lastPrinted>
  <dcterms:created xsi:type="dcterms:W3CDTF">2018-03-27T06:03:00Z</dcterms:created>
  <dcterms:modified xsi:type="dcterms:W3CDTF">2023-06-25T08:08:35Z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