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99CC00"/>
    <a:srgbClr val="FF99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683263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8" y="90196"/>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a:t>
            </a:r>
            <a:r>
              <a:rPr lang="kk-KZ" altLang="ru-RU" sz="1200" b="1" dirty="0" smtClean="0">
                <a:latin typeface="Times New Roman" panose="02020603050405020304" pitchFamily="18" charset="0"/>
                <a:cs typeface="Times New Roman" panose="02020603050405020304" pitchFamily="18" charset="0"/>
              </a:rPr>
              <a:t>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маусым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itchFamily="18" charset="0"/>
                <a:cs typeface="Times New Roman" pitchFamily="18" charset="0"/>
              </a:rPr>
              <a:t> маусым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жауын-шашынсыз. Солтүстік-батыстан, солтүстіктен жел соғады, күші 3-8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6-8°, күндіз 22-24°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 27 </a:t>
            </a:r>
            <a:r>
              <a:rPr lang="ru-RU" sz="1200" b="1" dirty="0" err="1" smtClean="0">
                <a:latin typeface="Times New Roman" panose="02020603050405020304" pitchFamily="18" charset="0"/>
                <a:cs typeface="Times New Roman" panose="02020603050405020304" pitchFamily="18" charset="0"/>
              </a:rPr>
              <a:t>мусым</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7-12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13-15°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2" y="23061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6194591"/>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xmlns=""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А.Т..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Акылбаева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20026</TotalTime>
  <Words>605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2959</cp:revision>
  <cp:lastPrinted>2021-07-01T03:56:27Z</cp:lastPrinted>
  <dcterms:created xsi:type="dcterms:W3CDTF">2018-03-27T06:03:00Z</dcterms:created>
  <dcterms:modified xsi:type="dcterms:W3CDTF">2023-06-25T08:14:52Z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