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xmlns=""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9456" autoAdjust="0"/>
  </p:normalViewPr>
  <p:slideViewPr>
    <p:cSldViewPr showGuides="1">
      <p:cViewPr varScale="1">
        <p:scale>
          <a:sx n="112" d="100"/>
          <a:sy n="112"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64276280"/>
              </p:ext>
            </p:extLst>
          </p:nvPr>
        </p:nvGraphicFramePr>
        <p:xfrm>
          <a:off x="307975" y="2473816"/>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176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376" y="25807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маусым 2023 </a:t>
            </a:r>
            <a:r>
              <a:rPr lang="kk-KZ" altLang="ru-RU" sz="1200" b="1" dirty="0">
                <a:latin typeface="Times New Roman" panose="02020603050405020304" pitchFamily="18" charset="0"/>
                <a:cs typeface="Times New Roman" panose="02020603050405020304" pitchFamily="18" charset="0"/>
              </a:rPr>
              <a:t>ж. сағ. 21-ден </a:t>
            </a:r>
            <a:r>
              <a:rPr lang="kk-KZ" altLang="ru-RU" sz="1200" b="1" dirty="0" smtClean="0">
                <a:latin typeface="Times New Roman" panose="02020603050405020304" pitchFamily="18" charset="0"/>
                <a:cs typeface="Times New Roman" panose="02020603050405020304" pitchFamily="18" charset="0"/>
              </a:rPr>
              <a:t>26 маусым 2023 </a:t>
            </a:r>
            <a:r>
              <a:rPr lang="kk-KZ" altLang="ru-RU" sz="1200" b="1" dirty="0">
                <a:latin typeface="Times New Roman" panose="02020603050405020304" pitchFamily="18" charset="0"/>
                <a:cs typeface="Times New Roman" panose="02020603050405020304" pitchFamily="18" charset="0"/>
              </a:rPr>
              <a:t>ж. сағ. 21 </a:t>
            </a:r>
            <a:r>
              <a:rPr lang="kk-KZ" altLang="ru-RU" sz="1200" b="1" dirty="0" smtClean="0">
                <a:latin typeface="Times New Roman" panose="02020603050405020304" pitchFamily="18" charset="0"/>
                <a:cs typeface="Times New Roman" panose="02020603050405020304" pitchFamily="18" charset="0"/>
              </a:rPr>
              <a:t>дейін</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жаңбыр, найзағай</a:t>
            </a:r>
            <a:r>
              <a:rPr lang="ru-RU" sz="1200" dirty="0" smtClean="0">
                <a:latin typeface="Times New Roman" panose="02020603050405020304" pitchFamily="18" charset="0"/>
                <a:cs typeface="Times New Roman" panose="02020603050405020304" pitchFamily="18" charset="0"/>
              </a:rPr>
              <a:t>. 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ea typeface="SimSun" panose="02010600030101010101" pitchFamily="2" charset="-122"/>
              </a:rPr>
              <a:t>жел </a:t>
            </a:r>
            <a:r>
              <a:rPr lang="kk-KZ" sz="1200" dirty="0">
                <a:solidFill>
                  <a:prstClr val="black"/>
                </a:solidFill>
                <a:latin typeface="Times New Roman" panose="02020603050405020304" pitchFamily="18" charset="0"/>
                <a:ea typeface="SimSun" panose="02010600030101010101" pitchFamily="2" charset="-122"/>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10-12, </a:t>
            </a:r>
            <a:r>
              <a:rPr lang="ru-RU" sz="1200" dirty="0" err="1" smtClean="0">
                <a:latin typeface="Times New Roman" panose="02020603050405020304" pitchFamily="18" charset="0"/>
                <a:cs typeface="Times New Roman" panose="02020603050405020304" pitchFamily="18" charset="0"/>
              </a:rPr>
              <a:t>күндіз</a:t>
            </a:r>
            <a:r>
              <a:rPr lang="ru-RU" sz="1200" smtClean="0">
                <a:latin typeface="Times New Roman" panose="02020603050405020304" pitchFamily="18" charset="0"/>
                <a:cs typeface="Times New Roman" panose="02020603050405020304" pitchFamily="18" charset="0"/>
              </a:rPr>
              <a:t> 14-16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жылғы 27 маусымға                                                                         </a:t>
            </a: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endParaRPr lang="ru-RU" sz="1200" b="1" dirty="0" smtClean="0">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жаңбыр, найзағай.</a:t>
            </a:r>
            <a:r>
              <a:rPr lang="ru-RU" sz="1200" dirty="0">
                <a:latin typeface="Times New Roman" panose="02020603050405020304" pitchFamily="18" charset="0"/>
                <a:cs typeface="Times New Roman" panose="02020603050405020304" pitchFamily="18" charset="0"/>
              </a:rPr>
              <a:t> Солтүстік-шығыстан </a:t>
            </a:r>
            <a:r>
              <a:rPr lang="kk-KZ" sz="1200" dirty="0" smtClean="0">
                <a:solidFill>
                  <a:prstClr val="black"/>
                </a:solidFill>
                <a:latin typeface="Times New Roman" panose="02020603050405020304" pitchFamily="18" charset="0"/>
                <a:ea typeface="SimSun" panose="02010600030101010101" pitchFamily="2" charset="-122"/>
              </a:rPr>
              <a:t>жел соғады</a:t>
            </a:r>
            <a:r>
              <a:rPr lang="kk-KZ" sz="1200" dirty="0">
                <a:solidFill>
                  <a:prstClr val="black"/>
                </a:solidFill>
                <a:latin typeface="Times New Roman" panose="02020603050405020304" pitchFamily="18" charset="0"/>
                <a:ea typeface="SimSun" panose="02010600030101010101" pitchFamily="2" charset="-122"/>
              </a:rPr>
              <a:t>, күші </a:t>
            </a:r>
            <a:r>
              <a:rPr lang="kk-KZ" sz="1200" dirty="0" smtClean="0">
                <a:solidFill>
                  <a:prstClr val="black"/>
                </a:solidFill>
                <a:latin typeface="Times New Roman" panose="02020603050405020304" pitchFamily="18" charset="0"/>
                <a:ea typeface="SimSun" panose="02010600030101010101" pitchFamily="2" charset="-122"/>
              </a:rPr>
              <a:t>9-14</a:t>
            </a:r>
            <a:r>
              <a:rPr lang="kk-KZ" sz="1200" dirty="0">
                <a:solidFill>
                  <a:prstClr val="black"/>
                </a:solidFill>
                <a:latin typeface="Times New Roman" panose="02020603050405020304" pitchFamily="18" charset="0"/>
                <a:ea typeface="SimSun" panose="02010600030101010101" pitchFamily="2" charset="-122"/>
              </a:rPr>
              <a:t>, </a:t>
            </a:r>
            <a:r>
              <a:rPr lang="kk-KZ" sz="1200" dirty="0" smtClean="0">
                <a:solidFill>
                  <a:prstClr val="black"/>
                </a:solidFill>
                <a:latin typeface="Times New Roman" panose="02020603050405020304" pitchFamily="18" charset="0"/>
                <a:ea typeface="SimSun" panose="02010600030101010101" pitchFamily="2" charset="-122"/>
              </a:rPr>
              <a:t>екпіні 15-20 </a:t>
            </a:r>
            <a:r>
              <a:rPr lang="kk-KZ" sz="1200" dirty="0">
                <a:solidFill>
                  <a:prstClr val="black"/>
                </a:solidFill>
                <a:latin typeface="Times New Roman" panose="02020603050405020304" pitchFamily="18" charset="0"/>
                <a:ea typeface="SimSun" panose="02010600030101010101" pitchFamily="2" charset="-122"/>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жылы.</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502703"/>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xmlns=""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25 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32980" y="2588710"/>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26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a:t>
            </a:r>
            <a:r>
              <a:rPr lang="ru-RU" sz="1200" dirty="0" smtClean="0">
                <a:solidFill>
                  <a:schemeClr val="tx1"/>
                </a:solidFill>
                <a:latin typeface="Times New Roman" panose="02020603050405020304" pitchFamily="18" charset="0"/>
                <a:cs typeface="Times New Roman" panose="02020603050405020304" pitchFamily="18" charset="0"/>
              </a:rPr>
              <a:t> 27 </a:t>
            </a:r>
            <a:r>
              <a:rPr lang="ru-RU" sz="1200" dirty="0" err="1" smtClean="0">
                <a:solidFill>
                  <a:schemeClr val="tx1"/>
                </a:solidFill>
                <a:latin typeface="Times New Roman" panose="02020603050405020304" pitchFamily="18" charset="0"/>
                <a:cs typeface="Times New Roman" panose="02020603050405020304" pitchFamily="18" charset="0"/>
              </a:rPr>
              <a:t>маусымға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сейілу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xmlns=""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17157</TotalTime>
  <Words>583</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3064</cp:revision>
  <cp:lastPrinted>2021-07-01T07:38:07Z</cp:lastPrinted>
  <dcterms:created xsi:type="dcterms:W3CDTF">2018-03-27T06:03:00Z</dcterms:created>
  <dcterms:modified xsi:type="dcterms:W3CDTF">2023-06-25T08:13:00Z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