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73893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маусым</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a:t>
            </a:r>
            <a:r>
              <a:rPr lang="kk-KZ" altLang="ru-RU"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9-11,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29-31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27 маусымға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26 </a:t>
            </a:r>
            <a:r>
              <a:rPr lang="kk-KZ" altLang="ru-RU" sz="1100" b="1" dirty="0" smtClean="0">
                <a:latin typeface="Times New Roman" pitchFamily="18" charset="0"/>
                <a:ea typeface="Times New Roman KZ" pitchFamily="18" charset="0"/>
                <a:cs typeface="Times New Roman" pitchFamily="18" charset="0"/>
              </a:rPr>
              <a:t>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27</a:t>
            </a:r>
            <a:r>
              <a:rPr lang="kk-KZ" sz="1100" b="1" dirty="0" smtClean="0">
                <a:latin typeface="Times New Roman" pitchFamily="18" charset="0"/>
                <a:ea typeface="Times New Roman KZ" pitchFamily="18" charset="0"/>
                <a:cs typeface="Times New Roman" pitchFamily="18" charset="0"/>
              </a:rPr>
              <a:t> маусым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 б</a:t>
            </a:r>
            <a:r>
              <a:rPr lang="ru-RU" sz="1200" dirty="0" err="1" smtClean="0">
                <a:latin typeface="Times New Roman" pitchFamily="18" charset="0"/>
                <a:cs typeface="Times New Roman" pitchFamily="18" charset="0"/>
              </a:rPr>
              <a:t>ұлтты, жауын-шашынсыз</a:t>
            </a:r>
            <a:r>
              <a:rPr lang="kk-KZ" sz="1200" dirty="0" smtClean="0">
                <a:latin typeface="Times New Roman" pitchFamily="18" charset="0"/>
                <a:cs typeface="Times New Roman" pitchFamily="18" charset="0"/>
              </a:rPr>
              <a:t>. Оңтүстік-баты</a:t>
            </a:r>
            <a:r>
              <a:rPr lang="ru-RU" sz="1200" dirty="0" smtClean="0">
                <a:latin typeface="Times New Roman" pitchFamily="18" charset="0"/>
                <a:cs typeface="Times New Roman" pitchFamily="18" charset="0"/>
              </a:rPr>
              <a:t>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13-15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0,084</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34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0,069</a:t>
                      </a:r>
                      <a:endParaRPr lang="ru-RU" sz="10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ru-RU" sz="1000" b="0" i="0" u="none" strike="noStrike" dirty="0" smtClean="0">
                          <a:solidFill>
                            <a:schemeClr val="tx1"/>
                          </a:solidFill>
                          <a:latin typeface="Times New Roman" pitchFamily="18" charset="0"/>
                          <a:cs typeface="Times New Roman" pitchFamily="18" charset="0"/>
                        </a:rPr>
                        <a:t>1883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0,377</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108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0,542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95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0,236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0,225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smtClean="0">
                <a:solidFill>
                  <a:srgbClr val="000000"/>
                </a:solidFill>
                <a:latin typeface="Times New Roman" panose="02020603050405020304" pitchFamily="18" charset="0"/>
                <a:cs typeface="Times New Roman" panose="02020603050405020304" pitchFamily="18" charset="0"/>
              </a:rPr>
              <a:t> К.А.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15961</TotalTime>
  <Words>541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3365</cp:revision>
  <cp:lastPrinted>2021-07-01T03:56:27Z</cp:lastPrinted>
  <dcterms:created xsi:type="dcterms:W3CDTF">2018-03-27T06:03:00Z</dcterms:created>
  <dcterms:modified xsi:type="dcterms:W3CDTF">2023-06-25T07:52:58Z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