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A8422"/>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1699623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маусым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Шығыстан, оңтүстік-шығыстан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мусым</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93051428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18107</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2860</cp:revision>
  <cp:lastPrinted>2021-07-01T03:56:27Z</cp:lastPrinted>
  <dcterms:created xsi:type="dcterms:W3CDTF">2018-03-27T06:03:00Z</dcterms:created>
  <dcterms:modified xsi:type="dcterms:W3CDTF">2023-06-25T08:15:23Z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