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2906423"/>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40440" y="2535679"/>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951521273"/>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670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0.012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11</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88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11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152">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99</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0,5</a:t>
                      </a:r>
                      <a:r>
                        <a:rPr lang="ru-RU" sz="9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26</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Аздаған</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тұман. Жел солтүстік-батыстан, солтүстіктен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5-10 </a:t>
            </a:r>
            <a:r>
              <a:rPr lang="kk-KZ" sz="1100" dirty="0" smtClean="0">
                <a:solidFill>
                  <a:prstClr val="black"/>
                </a:solidFill>
                <a:latin typeface="Times New Roman" pitchFamily="18" charset="0"/>
                <a:cs typeface="Times New Roman" pitchFamily="18" charset="0"/>
              </a:rPr>
              <a:t>м/с. Ауа температурасы түнде 17-19, күндіз 26-28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27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26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en-US" sz="1100" b="1" dirty="0" smtClean="0">
                <a:solidFill>
                  <a:srgbClr val="000000"/>
                </a:solidFill>
                <a:latin typeface="Times New Roman" panose="02020603050405020304" pitchFamily="18" charset="0"/>
                <a:cs typeface="Times New Roman" panose="02020603050405020304" pitchFamily="18" charset="0"/>
              </a:rPr>
              <a:t>27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4887" y="3383582"/>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Бекмурзаева Б.К. </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21811</TotalTime>
  <Words>594</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2856</cp:revision>
  <cp:lastPrinted>2021-07-01T07:38:07Z</cp:lastPrinted>
  <dcterms:created xsi:type="dcterms:W3CDTF">2018-03-27T06:03:00Z</dcterms:created>
  <dcterms:modified xsi:type="dcterms:W3CDTF">2023-06-25T08:09:21Z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