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2634942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5" y="53738"/>
            <a:ext cx="4840288" cy="433965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25 </a:t>
            </a:r>
            <a:r>
              <a:rPr lang="ru-RU" sz="1200" b="1" dirty="0" err="1">
                <a:solidFill>
                  <a:srgbClr val="000000"/>
                </a:solidFill>
                <a:latin typeface="Times New Roman" panose="02020603050405020304" pitchFamily="18" charset="0"/>
                <a:cs typeface="Times New Roman" panose="02020603050405020304" pitchFamily="18" charset="0"/>
              </a:rPr>
              <a:t>маусымн</a:t>
            </a:r>
            <a:r>
              <a:rPr lang="kk-KZ" sz="1200" b="1" dirty="0">
                <a:solidFill>
                  <a:srgbClr val="000000"/>
                </a:solidFill>
                <a:latin typeface="Times New Roman" panose="02020603050405020304" pitchFamily="18" charset="0"/>
                <a:cs typeface="Times New Roman" panose="02020603050405020304" pitchFamily="18" charset="0"/>
              </a:rPr>
              <a:t>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26 </a:t>
            </a:r>
            <a:r>
              <a:rPr lang="kk-KZ" sz="1200" b="1" kern="900" dirty="0">
                <a:solidFill>
                  <a:srgbClr val="000000"/>
                </a:solidFill>
                <a:latin typeface="Times New Roman" panose="02020603050405020304" pitchFamily="18" charset="0"/>
                <a:cs typeface="Times New Roman" panose="02020603050405020304" pitchFamily="18" charset="0"/>
              </a:rPr>
              <a:t>маусымның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таңертең және күндіз жаңбыр, күннің соңында қатты жаңбыр жауады, найзағай, бұршақ күтіледі. Жел 9-14, күндіз екпіні 15-20 м/с. Ауаның температурасы </a:t>
            </a:r>
            <a:r>
              <a:rPr lang="kk-KZ" sz="1200">
                <a:solidFill>
                  <a:prstClr val="black"/>
                </a:solidFill>
                <a:latin typeface="Times New Roman" pitchFamily="18" charset="0"/>
                <a:cs typeface="Times New Roman" pitchFamily="18" charset="0"/>
              </a:rPr>
              <a:t>түнде 12-14, </a:t>
            </a:r>
            <a:r>
              <a:rPr lang="kk-KZ" sz="1200" dirty="0">
                <a:solidFill>
                  <a:prstClr val="black"/>
                </a:solidFill>
                <a:latin typeface="Times New Roman" pitchFamily="18" charset="0"/>
                <a:cs typeface="Times New Roman" pitchFamily="18" charset="0"/>
              </a:rPr>
              <a:t>күндіз 19-21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маусымға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26 </a:t>
            </a:r>
            <a:r>
              <a:rPr lang="kk-KZ" sz="1200" b="1" kern="900" dirty="0">
                <a:solidFill>
                  <a:srgbClr val="000000"/>
                </a:solidFill>
                <a:latin typeface="Times New Roman" panose="02020603050405020304" pitchFamily="18" charset="0"/>
                <a:cs typeface="Times New Roman" panose="02020603050405020304" pitchFamily="18" charset="0"/>
              </a:rPr>
              <a:t>маусымның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kk-KZ" sz="1200" b="1" kern="900" dirty="0">
                <a:solidFill>
                  <a:srgbClr val="000000"/>
                </a:solidFill>
                <a:latin typeface="Times New Roman" panose="02020603050405020304" pitchFamily="18" charset="0"/>
                <a:cs typeface="Times New Roman" panose="02020603050405020304" pitchFamily="18" charset="0"/>
              </a:rPr>
              <a:t>маусымның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жаңбыр жауады, найзағай күтіледі. Жел 7-12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12-14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03816783"/>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xmlns="" val="3583770891"/>
                    </a:ext>
                  </a:extLst>
                </a:gridCol>
                <a:gridCol w="131531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0.613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110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0.368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0.179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314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000" b="0" i="0" u="none" strike="noStrike" dirty="0">
                          <a:solidFill>
                            <a:srgbClr val="000000"/>
                          </a:solidFill>
                          <a:effectLst/>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маусымға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xmlns=""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xmlns=""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114351321"/>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14400</TotalTime>
  <Words>550</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2673</cp:revision>
  <cp:lastPrinted>2021-07-01T07:38:07Z</cp:lastPrinted>
  <dcterms:created xsi:type="dcterms:W3CDTF">2018-03-27T06:03:00Z</dcterms:created>
  <dcterms:modified xsi:type="dcterms:W3CDTF">2023-06-25T08:13:43Z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