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7649" autoAdjust="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25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25 </a:t>
            </a:r>
            <a:r>
              <a:rPr lang="kk-KZ" altLang="ru-RU" sz="1200" b="1" dirty="0">
                <a:solidFill>
                  <a:srgbClr val="000000"/>
                </a:solidFill>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82315009"/>
              </p:ext>
            </p:extLst>
          </p:nvPr>
        </p:nvGraphicFramePr>
        <p:xfrm>
          <a:off x="5026040" y="3996001"/>
          <a:ext cx="4679488" cy="2531164"/>
        </p:xfrm>
        <a:graphic>
          <a:graphicData uri="http://schemas.openxmlformats.org/drawingml/2006/table">
            <a:tbl>
              <a:tblPr firstRow="1" bandRow="1">
                <a:tableStyleId>{5C22544A-7EE6-4342-B048-85BDC9FD1C3A}</a:tableStyleId>
              </a:tblPr>
              <a:tblGrid>
                <a:gridCol w="1800642">
                  <a:extLst>
                    <a:ext uri="{9D8B030D-6E8A-4147-A177-3AD203B41FA5}">
                      <a16:colId xmlns="" xmlns:a16="http://schemas.microsoft.com/office/drawing/2014/main" val="3583770891"/>
                    </a:ext>
                  </a:extLst>
                </a:gridCol>
                <a:gridCol w="1436606">
                  <a:extLst>
                    <a:ext uri="{9D8B030D-6E8A-4147-A177-3AD203B41FA5}">
                      <a16:colId xmlns="" xmlns:a16="http://schemas.microsoft.com/office/drawing/2014/main" val="1276116030"/>
                    </a:ext>
                  </a:extLst>
                </a:gridCol>
                <a:gridCol w="1442240">
                  <a:extLst>
                    <a:ext uri="{9D8B030D-6E8A-4147-A177-3AD203B41FA5}">
                      <a16:colId xmlns="" xmlns:a16="http://schemas.microsoft.com/office/drawing/2014/main" val="2096923049"/>
                    </a:ext>
                  </a:extLst>
                </a:gridCol>
              </a:tblGrid>
              <a:tr h="60896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7064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0649">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986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986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80520" cy="1785104"/>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25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жаңбыр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бұршақ. Оңтүстік-шығыстан жел </a:t>
            </a:r>
            <a:r>
              <a:rPr lang="kk-KZ" sz="1100" dirty="0">
                <a:latin typeface="Times New Roman" pitchFamily="18" charset="0"/>
                <a:cs typeface="Times New Roman" pitchFamily="18" charset="0"/>
              </a:rPr>
              <a:t>соғады, түнде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градус </a:t>
            </a:r>
            <a:r>
              <a:rPr lang="kk-KZ" sz="1100" dirty="0">
                <a:latin typeface="Times New Roman" pitchFamily="18" charset="0"/>
                <a:cs typeface="Times New Roman" pitchFamily="18" charset="0"/>
              </a:rPr>
              <a:t>жылы.</a:t>
            </a:r>
          </a:p>
          <a:p>
            <a:pPr indent="182563" algn="ctr">
              <a:tabLst>
                <a:tab pos="180975" algn="l"/>
              </a:tabLst>
            </a:pPr>
            <a:endParaRPr lang="kk-KZ" altLang="ru-RU" sz="1100" b="1" dirty="0">
              <a:solidFill>
                <a:srgbClr val="000000"/>
              </a:solidFill>
              <a:latin typeface="Times New Roman" pitchFamily="18" charset="0"/>
              <a:cs typeface="Times New Roman" pitchFamily="18" charset="0"/>
            </a:endParaRP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26 маусымға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10-12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04864"/>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26 </a:t>
            </a:r>
            <a:r>
              <a:rPr lang="kk-KZ" sz="1200" dirty="0">
                <a:solidFill>
                  <a:schemeClr val="tx1"/>
                </a:solidFill>
                <a:latin typeface="Times New Roman" panose="02020603050405020304" pitchFamily="18" charset="0"/>
                <a:cs typeface="Times New Roman" panose="02020603050405020304" pitchFamily="18" charset="0"/>
              </a:rPr>
              <a:t>маусымда,</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itchFamily="18" charset="0"/>
                <a:cs typeface="Times New Roman" pitchFamily="18" charset="0"/>
              </a:rPr>
              <a:t>27</a:t>
            </a:r>
            <a:r>
              <a:rPr lang="kk-KZ" altLang="ru-RU" sz="1200" dirty="0" smtClean="0">
                <a:solidFill>
                  <a:srgbClr val="000000"/>
                </a:solidFill>
                <a:latin typeface="Times New Roman" pitchFamily="18" charset="0"/>
                <a:cs typeface="Times New Roman" pitchFamily="18" charset="0"/>
              </a:rPr>
              <a:t> </a:t>
            </a:r>
            <a:r>
              <a:rPr lang="kk-KZ" sz="1200" dirty="0">
                <a:solidFill>
                  <a:schemeClr val="tx1"/>
                </a:solidFill>
                <a:latin typeface="Times New Roman" panose="02020603050405020304" pitchFamily="18" charset="0"/>
                <a:cs typeface="Times New Roman" panose="02020603050405020304" pitchFamily="18" charset="0"/>
              </a:rPr>
              <a:t>маусымда</a:t>
            </a:r>
            <a:r>
              <a:rPr lang="kk-KZ" altLang="ru-RU"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Ю. </a:t>
            </a:r>
            <a:r>
              <a:rPr lang="ru-RU" altLang="ru-RU" sz="1200" b="1" i="1" smtClean="0">
                <a:solidFill>
                  <a:srgbClr val="000000"/>
                </a:solidFill>
                <a:latin typeface="Times New Roman" panose="02020603050405020304" pitchFamily="18" charset="0"/>
                <a:cs typeface="Times New Roman" panose="02020603050405020304" pitchFamily="18" charset="0"/>
              </a:rPr>
              <a:t>Смирнягина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13775</TotalTime>
  <Words>561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3258</cp:revision>
  <cp:lastPrinted>2021-07-01T03:56:27Z</cp:lastPrinted>
  <dcterms:created xsi:type="dcterms:W3CDTF">2018-03-27T06:03:00Z</dcterms:created>
  <dcterms:modified xsi:type="dcterms:W3CDTF">2023-06-25T09:20:23Z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