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3" d="100"/>
          <a:sy n="113" d="100"/>
        </p:scale>
        <p:origin x="-195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3305641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9050157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186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0.6</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1931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7798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72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latin typeface="Times New Roman" pitchFamily="18" charset="0"/>
                          <a:cs typeface="Times New Roman" pitchFamily="18" charset="0"/>
                        </a:rPr>
                        <a:t>18</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0.05</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шаңды дауыл</a:t>
            </a:r>
            <a:r>
              <a:rPr lang="ru-RU" sz="1200" smtClean="0">
                <a:solidFill>
                  <a:srgbClr val="000000"/>
                </a:solidFill>
                <a:latin typeface="Times New Roman" panose="02020603050405020304" pitchFamily="18" charset="0"/>
                <a:cs typeface="Times New Roman" panose="02020603050405020304" pitchFamily="18" charset="0"/>
                <a:sym typeface="+mn-ea"/>
              </a:rPr>
              <a:t>. Жел</a:t>
            </a:r>
            <a:r>
              <a:rPr lang="ru-RU" sz="1200" dirty="0" smtClean="0">
                <a:solidFill>
                  <a:srgbClr val="000000"/>
                </a:solidFill>
                <a:latin typeface="Times New Roman" panose="02020603050405020304" pitchFamily="18" charset="0"/>
                <a:cs typeface="Times New Roman" panose="02020603050405020304" pitchFamily="18" charset="0"/>
                <a:sym typeface="+mn-ea"/>
              </a:rPr>
              <a:t> бат</a:t>
            </a:r>
            <a:r>
              <a:rPr lang="kk-KZ" sz="1200" dirty="0" smtClean="0">
                <a:solidFill>
                  <a:srgbClr val="000000"/>
                </a:solidFill>
                <a:latin typeface="Times New Roman" panose="02020603050405020304" pitchFamily="18" charset="0"/>
                <a:cs typeface="Times New Roman" panose="02020603050405020304" pitchFamily="18" charset="0"/>
                <a:sym typeface="+mn-ea"/>
              </a:rPr>
              <a:t>ыстан түнде 9-14, күндіз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35-37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a:solidFill>
                  <a:srgbClr val="000000"/>
                </a:solidFill>
                <a:latin typeface="Times New Roman" panose="02020603050405020304" pitchFamily="18" charset="0"/>
                <a:cs typeface="Times New Roman" panose="02020603050405020304" pitchFamily="18" charset="0"/>
              </a:rPr>
              <a:t>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 </a:t>
            </a: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a:solidFill>
                  <a:srgbClr val="000000"/>
                </a:solidFill>
                <a:latin typeface="Times New Roman" panose="02020603050405020304" pitchFamily="18" charset="0"/>
                <a:cs typeface="Times New Roman" panose="02020603050405020304" pitchFamily="18" charset="0"/>
              </a:rPr>
              <a:t>маусым</a:t>
            </a:r>
            <a:r>
              <a:rPr lang="ru-RU" altLang="ru-RU" sz="1200" b="1" dirty="0">
                <a:solidFill>
                  <a:srgbClr val="000000"/>
                </a:solidFill>
                <a:latin typeface="Times New Roman" panose="02020603050405020304" pitchFamily="18" charset="0"/>
                <a:cs typeface="Times New Roman" panose="02020603050405020304" pitchFamily="18" charset="0"/>
              </a:rPr>
              <a:t> 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Ж</a:t>
            </a:r>
            <a:r>
              <a:rPr lang="kk-KZ" sz="1200" dirty="0">
                <a:solidFill>
                  <a:srgbClr val="000000"/>
                </a:solidFill>
                <a:latin typeface="Times New Roman" panose="02020603050405020304" pitchFamily="18" charset="0"/>
                <a:cs typeface="Times New Roman" panose="02020603050405020304" pitchFamily="18" charset="0"/>
                <a:sym typeface="+mn-ea"/>
              </a:rPr>
              <a:t>ел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26 </a:t>
            </a:r>
            <a:r>
              <a:rPr lang="ru-RU" sz="1200" dirty="0" err="1">
                <a:solidFill>
                  <a:schemeClr val="tx1"/>
                </a:solidFill>
                <a:latin typeface="Times New Roman" pitchFamily="18" charset="0"/>
                <a:cs typeface="Times New Roman" pitchFamily="18" charset="0"/>
              </a:rPr>
              <a:t>маусым</a:t>
            </a:r>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a:t>
            </a:r>
            <a:r>
              <a:rPr lang="kk-KZ" sz="1200" dirty="0">
                <a:solidFill>
                  <a:schemeClr val="tx1"/>
                </a:solidFill>
                <a:latin typeface="Times New Roman" pitchFamily="18" charset="0"/>
                <a:cs typeface="Times New Roman" pitchFamily="18" charset="0"/>
              </a:rPr>
              <a:t>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14513</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2773</cp:revision>
  <cp:lastPrinted>2021-07-01T07:38:07Z</cp:lastPrinted>
  <dcterms:created xsi:type="dcterms:W3CDTF">2018-03-27T06:03:00Z</dcterms:created>
  <dcterms:modified xsi:type="dcterms:W3CDTF">2023-06-25T09:25:02Z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