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7970" autoAdjust="0"/>
    <p:restoredTop sz="94660"/>
  </p:normalViewPr>
  <p:slideViewPr>
    <p:cSldViewPr showGuides="1">
      <p:cViewPr varScale="1">
        <p:scale>
          <a:sx n="113" d="100"/>
          <a:sy n="113" d="100"/>
        </p:scale>
        <p:origin x="-121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63243348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176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xmlns=""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18843911"/>
              </p:ext>
            </p:extLst>
          </p:nvPr>
        </p:nvGraphicFramePr>
        <p:xfrm>
          <a:off x="5011986" y="4135786"/>
          <a:ext cx="4712934" cy="2077793"/>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xmlns="" val="3583770891"/>
                    </a:ext>
                  </a:extLst>
                </a:gridCol>
                <a:gridCol w="1472455">
                  <a:extLst>
                    <a:ext uri="{9D8B030D-6E8A-4147-A177-3AD203B41FA5}">
                      <a16:colId xmlns:a16="http://schemas.microsoft.com/office/drawing/2014/main" xmlns="" val="1276116030"/>
                    </a:ext>
                  </a:extLst>
                </a:gridCol>
                <a:gridCol w="1514946">
                  <a:extLst>
                    <a:ext uri="{9D8B030D-6E8A-4147-A177-3AD203B41FA5}">
                      <a16:colId xmlns:a16="http://schemas.microsoft.com/office/drawing/2014/main" xmlns=""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25</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567</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67</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0,3</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8475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0,02</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10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100" dirty="0">
                          <a:effectLst/>
                          <a:latin typeface="Times New Roman" panose="02020603050405020304" pitchFamily="18" charset="0"/>
                          <a:ea typeface="Calibri" panose="020F0502020204030204" pitchFamily="34" charset="0"/>
                          <a:cs typeface="Times New Roman" panose="02020603050405020304" pitchFamily="18" charset="0"/>
                        </a:rPr>
                        <a:t>0,1</a:t>
                      </a:r>
                      <a:endParaRPr lang="ru-RU" sz="1100" dirty="0">
                        <a:effectLst/>
                        <a:latin typeface="Times New Roman" panose="02020603050405020304" pitchFamily="18" charset="0"/>
                        <a:ea typeface="Calibri" panose="020F0502020204030204" pitchFamily="34"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6" name="Прямоугольник 15"/>
          <p:cNvSpPr/>
          <p:nvPr/>
        </p:nvSpPr>
        <p:spPr>
          <a:xfrm>
            <a:off x="4944224" y="91902"/>
            <a:ext cx="4717371" cy="230832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маусым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80000" algn="just"/>
            <a:r>
              <a:rPr lang="kk-KZ" sz="1200" dirty="0" smtClean="0">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Жел солтүстік-батыстан, солтүстіктен соғады</a:t>
            </a:r>
            <a:r>
              <a:rPr lang="kk-KZ" sz="12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7-12 м/с. Ауа </a:t>
            </a:r>
            <a:r>
              <a:rPr lang="kk-KZ" sz="1200" dirty="0">
                <a:latin typeface="Times New Roman" panose="02020603050405020304" pitchFamily="18" charset="0"/>
                <a:ea typeface="Calibri" panose="020F0502020204030204" pitchFamily="34" charset="0"/>
                <a:cs typeface="Times New Roman" panose="02020603050405020304" pitchFamily="18" charset="0"/>
              </a:rPr>
              <a:t>температурасы </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түнде 11-13, күндіз 23-25 градус </a:t>
            </a:r>
            <a:r>
              <a:rPr lang="kk-KZ" sz="1200" dirty="0">
                <a:latin typeface="Times New Roman" panose="02020603050405020304" pitchFamily="18" charset="0"/>
                <a:ea typeface="Calibri" panose="020F0502020204030204" pitchFamily="34" charset="0"/>
                <a:cs typeface="Times New Roman" panose="02020603050405020304" pitchFamily="18" charset="0"/>
              </a:rPr>
              <a:t>жылы</a:t>
            </a:r>
            <a:r>
              <a:rPr lang="kk-KZ" sz="1200" dirty="0" smtClean="0">
                <a:latin typeface="Times New Roman" panose="02020603050405020304" pitchFamily="18" charset="0"/>
                <a:ea typeface="Calibri" panose="020F0502020204030204" pitchFamily="34" charset="0"/>
                <a:cs typeface="Times New Roman" panose="02020603050405020304" pitchFamily="18" charset="0"/>
              </a:rPr>
              <a:t>.</a:t>
            </a:r>
            <a:endParaRPr lang="kk-KZ" sz="1200" dirty="0">
              <a:latin typeface="Times New Roman" pitchFamily="18" charset="0"/>
              <a:cs typeface="Times New Roman" pitchFamily="18" charset="0"/>
            </a:endParaRPr>
          </a:p>
          <a:p>
            <a:pPr lvl="0" indent="144000" algn="ctr"/>
            <a:r>
              <a:rPr lang="ru-RU" sz="1200" b="1" dirty="0" smtClean="0">
                <a:solidFill>
                  <a:srgbClr val="000000"/>
                </a:solidFill>
                <a:latin typeface="Times New Roman" pitchFamily="18" charset="0"/>
                <a:cs typeface="Times New Roman" pitchFamily="18" charset="0"/>
                <a:sym typeface="+mn-ea"/>
              </a:rPr>
              <a:t>27 </a:t>
            </a:r>
            <a:r>
              <a:rPr lang="ru-RU" sz="1200" b="1" dirty="0" err="1" smtClean="0">
                <a:solidFill>
                  <a:srgbClr val="000000"/>
                </a:solidFill>
                <a:latin typeface="Times New Roman" pitchFamily="18" charset="0"/>
                <a:cs typeface="Times New Roman" pitchFamily="18" charset="0"/>
                <a:sym typeface="+mn-ea"/>
              </a:rPr>
              <a:t>маусымға</a:t>
            </a:r>
            <a:r>
              <a:rPr lang="kk-KZ"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26 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200" dirty="0" smtClean="0">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a:t>
            </a:r>
            <a:r>
              <a:rPr lang="ru-RU" sz="1200" dirty="0" err="1" smtClean="0">
                <a:latin typeface="Times New Roman" panose="02020603050405020304" pitchFamily="18" charset="0"/>
                <a:cs typeface="Times New Roman" panose="02020603050405020304" pitchFamily="18" charset="0"/>
              </a:rPr>
              <a:t>Жел</a:t>
            </a:r>
            <a:r>
              <a:rPr lang="kk-KZ" sz="1200" dirty="0" smtClean="0">
                <a:latin typeface="Times New Roman" panose="02020603050405020304" pitchFamily="18" charset="0"/>
                <a:cs typeface="Times New Roman" panose="02020603050405020304" pitchFamily="18" charset="0"/>
              </a:rPr>
              <a:t> солтүстік-шығыстан соғады</a:t>
            </a:r>
            <a:r>
              <a:rPr lang="kk-KZ" sz="1200" dirty="0">
                <a:latin typeface="Times New Roman" panose="02020603050405020304" pitchFamily="18" charset="0"/>
                <a:cs typeface="Times New Roman" panose="02020603050405020304" pitchFamily="18" charset="0"/>
              </a:rPr>
              <a:t>, күші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8-10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indent="180000" algn="just"/>
            <a:endParaRPr lang="ru-RU" sz="12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8380" y="337742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59058"/>
            <a:ext cx="46788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200" dirty="0" smtClean="0">
                <a:solidFill>
                  <a:schemeClr val="tx1"/>
                </a:solidFill>
                <a:latin typeface="Times New Roman" panose="02020603050405020304" pitchFamily="18" charset="0"/>
                <a:cs typeface="Times New Roman" panose="02020603050405020304" pitchFamily="18" charset="0"/>
              </a:rPr>
              <a:t>2023 ж. </a:t>
            </a:r>
            <a:r>
              <a:rPr lang="ru-RU" sz="1200" b="1" dirty="0" smtClean="0">
                <a:solidFill>
                  <a:schemeClr val="tx1"/>
                </a:solidFill>
                <a:latin typeface="Times New Roman" panose="02020603050405020304" pitchFamily="18" charset="0"/>
                <a:cs typeface="Times New Roman" panose="02020603050405020304" pitchFamily="18" charset="0"/>
              </a:rPr>
              <a:t>26 </a:t>
            </a:r>
            <a:r>
              <a:rPr lang="ru-RU" sz="1200" b="1" dirty="0" err="1" smtClean="0">
                <a:solidFill>
                  <a:schemeClr val="tx1"/>
                </a:solidFill>
                <a:latin typeface="Times New Roman" panose="02020603050405020304" pitchFamily="18" charset="0"/>
                <a:cs typeface="Times New Roman" panose="02020603050405020304" pitchFamily="18" charset="0"/>
              </a:rPr>
              <a:t>маусымда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түнде</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27 маусымда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сей</a:t>
            </a:r>
            <a:r>
              <a:rPr lang="kk-KZ" sz="1200" b="1" dirty="0">
                <a:solidFill>
                  <a:schemeClr val="tx1"/>
                </a:solidFill>
                <a:latin typeface="Times New Roman" panose="02020603050405020304" pitchFamily="18" charset="0"/>
                <a:cs typeface="Times New Roman" panose="02020603050405020304" pitchFamily="18" charset="0"/>
              </a:rPr>
              <a:t>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xmlns=""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Орал </a:t>
              </a:r>
              <a:r>
                <a:rPr lang="ru-RU" altLang="ru-RU" sz="1000" i="1" dirty="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8780" y="622700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Аянова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С.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xmlns="" val="20000"/>
                    </a:ext>
                  </a:extLst>
                </a:gridCol>
                <a:gridCol w="3114354">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20606</TotalTime>
  <Words>580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3667</cp:revision>
  <cp:lastPrinted>2021-07-01T03:56:27Z</cp:lastPrinted>
  <dcterms:created xsi:type="dcterms:W3CDTF">2018-03-27T06:03:00Z</dcterms:created>
  <dcterms:modified xsi:type="dcterms:W3CDTF">2023-06-25T07:45:35Z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