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0763477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июня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7-12,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15-17°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8952" y="217339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5309" y="31168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57488776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20995</TotalTime>
  <Words>652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2973</cp:revision>
  <cp:lastPrinted>2021-10-18T15:52:53Z</cp:lastPrinted>
  <dcterms:created xsi:type="dcterms:W3CDTF">2018-03-27T06:03:00Z</dcterms:created>
  <dcterms:modified xsi:type="dcterms:W3CDTF">2023-06-26T07:01:20Z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